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91" r:id="rId2"/>
    <p:sldId id="292" r:id="rId3"/>
    <p:sldId id="293" r:id="rId4"/>
    <p:sldId id="294" r:id="rId5"/>
    <p:sldId id="298" r:id="rId6"/>
    <p:sldId id="296" r:id="rId7"/>
    <p:sldId id="299" r:id="rId8"/>
    <p:sldId id="297" r:id="rId9"/>
    <p:sldId id="300" r:id="rId10"/>
    <p:sldId id="30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Aliece" initials="MA" lastIdx="3" clrIdx="0">
    <p:extLst>
      <p:ext uri="{19B8F6BF-5375-455C-9EA6-DF929625EA0E}">
        <p15:presenceInfo xmlns:p15="http://schemas.microsoft.com/office/powerpoint/2012/main" userId="S-1-5-21-1929992231-3164140735-312854403-26513" providerId="AD"/>
      </p:ext>
    </p:extLst>
  </p:cmAuthor>
  <p:cmAuthor id="2" name="Carter-Dean, Linda" initials="CL" lastIdx="1" clrIdx="1">
    <p:extLst>
      <p:ext uri="{19B8F6BF-5375-455C-9EA6-DF929625EA0E}">
        <p15:presenceInfo xmlns:p15="http://schemas.microsoft.com/office/powerpoint/2012/main" userId="S0037FFE84EFFC69@LIVE.COM" providerId="AD"/>
      </p:ext>
    </p:extLst>
  </p:cmAuthor>
  <p:cmAuthor id="3" name="Morghan Hyatt" initials="MH" lastIdx="1" clrIdx="2">
    <p:extLst>
      <p:ext uri="{19B8F6BF-5375-455C-9EA6-DF929625EA0E}">
        <p15:presenceInfo xmlns:p15="http://schemas.microsoft.com/office/powerpoint/2012/main" userId="S::hyattm@duq.edu::36b37b4e-7262-43b7-93ff-16c4970dbf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29EC"/>
    <a:srgbClr val="B0BCFF"/>
    <a:srgbClr val="FF51BA"/>
    <a:srgbClr val="000000"/>
    <a:srgbClr val="6179FF"/>
    <a:srgbClr val="5B3DB2"/>
    <a:srgbClr val="00ACA0"/>
    <a:srgbClr val="FF5C70"/>
    <a:srgbClr val="6882F9"/>
    <a:srgbClr val="FF57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58"/>
    <p:restoredTop sz="94679"/>
  </p:normalViewPr>
  <p:slideViewPr>
    <p:cSldViewPr snapToGrid="0">
      <p:cViewPr varScale="1">
        <p:scale>
          <a:sx n="70" d="100"/>
          <a:sy n="70" d="100"/>
        </p:scale>
        <p:origin x="1290"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7029EC"/>
                </a:solidFill>
                <a:latin typeface="Arial Black" panose="020B0604020202020204" pitchFamily="34" charset="0"/>
                <a:ea typeface="+mn-ea"/>
                <a:cs typeface="Arial Black" panose="020B0604020202020204" pitchFamily="34" charset="0"/>
              </a:defRPr>
            </a:pPr>
            <a:r>
              <a:rPr lang="en-US" dirty="0"/>
              <a:t>Pie chart</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7029EC"/>
              </a:solidFill>
              <a:latin typeface="Arial Black" panose="020B0604020202020204" pitchFamily="34" charset="0"/>
              <a:ea typeface="+mn-ea"/>
              <a:cs typeface="Arial Black" panose="020B0604020202020204" pitchFamily="34" charset="0"/>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4EA-9F40-A3F7-D3AEFE44F4C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4EA-9F40-A3F7-D3AEFE44F4C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4EA-9F40-A3F7-D3AEFE44F4C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4EA-9F40-A3F7-D3AEFE44F4C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0-14EB-1145-845D-D820725A419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7029EC"/>
              </a:solidFill>
              <a:latin typeface="Arial Black" panose="020B0604020202020204" pitchFamily="34" charset="0"/>
              <a:ea typeface="+mn-ea"/>
              <a:cs typeface="Arial Black"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i="0">
          <a:solidFill>
            <a:srgbClr val="7029EC"/>
          </a:solidFill>
          <a:latin typeface="Arial Black" panose="020B0604020202020204" pitchFamily="34" charset="0"/>
          <a:cs typeface="Arial Black"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2AF171-0BA1-5840-B931-652B9F43A86A}" type="datetimeFigureOut">
              <a:rPr lang="en-US" smtClean="0"/>
              <a:t>9/18/2020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29E181-6F09-EF45-9D5A-723536A62205}" type="slidenum">
              <a:rPr lang="en-US" smtClean="0"/>
              <a:t>‹#›</a:t>
            </a:fld>
            <a:endParaRPr lang="en-US" dirty="0"/>
          </a:p>
        </p:txBody>
      </p:sp>
    </p:spTree>
    <p:extLst>
      <p:ext uri="{BB962C8B-B14F-4D97-AF65-F5344CB8AC3E}">
        <p14:creationId xmlns:p14="http://schemas.microsoft.com/office/powerpoint/2010/main" val="2128483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D62F64-F443-CE40-A279-28EA776EB74D}" type="datetimeFigureOut">
              <a:rPr lang="en-US" smtClean="0"/>
              <a:t>9/18/2020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A4B8D0-663E-E74F-8C6C-8B85B4055DF8}" type="slidenum">
              <a:rPr lang="en-US" smtClean="0"/>
              <a:t>‹#›</a:t>
            </a:fld>
            <a:endParaRPr lang="en-US" dirty="0"/>
          </a:p>
        </p:txBody>
      </p:sp>
    </p:spTree>
    <p:extLst>
      <p:ext uri="{BB962C8B-B14F-4D97-AF65-F5344CB8AC3E}">
        <p14:creationId xmlns:p14="http://schemas.microsoft.com/office/powerpoint/2010/main" val="938506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a:t>
            </a:r>
            <a:r>
              <a:rPr lang="en-US" baseline="0" dirty="0"/>
              <a:t> portion</a:t>
            </a:r>
            <a:endParaRPr lang="en-US" dirty="0"/>
          </a:p>
        </p:txBody>
      </p:sp>
      <p:sp>
        <p:nvSpPr>
          <p:cNvPr id="4" name="Slide Number Placeholder 3"/>
          <p:cNvSpPr>
            <a:spLocks noGrp="1"/>
          </p:cNvSpPr>
          <p:nvPr>
            <p:ph type="sldNum" sz="quarter" idx="10"/>
          </p:nvPr>
        </p:nvSpPr>
        <p:spPr/>
        <p:txBody>
          <a:bodyPr/>
          <a:lstStyle/>
          <a:p>
            <a:fld id="{FCA3A705-77D9-114F-8406-BDAB4F70EA1A}" type="slidenum">
              <a:rPr lang="en-US" smtClean="0"/>
              <a:t>4</a:t>
            </a:fld>
            <a:endParaRPr lang="en-US" dirty="0"/>
          </a:p>
        </p:txBody>
      </p:sp>
    </p:spTree>
    <p:extLst>
      <p:ext uri="{BB962C8B-B14F-4D97-AF65-F5344CB8AC3E}">
        <p14:creationId xmlns:p14="http://schemas.microsoft.com/office/powerpoint/2010/main" val="2522352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60.jpe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62.jpe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3.png"/><Relationship Id="rId4" Type="http://schemas.openxmlformats.org/officeDocument/2006/relationships/image" Target="../media/image72.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6.png"/><Relationship Id="rId4" Type="http://schemas.openxmlformats.org/officeDocument/2006/relationships/image" Target="../media/image75.png"/></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8.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82.png"/><Relationship Id="rId5" Type="http://schemas.openxmlformats.org/officeDocument/2006/relationships/image" Target="../media/image75.png"/><Relationship Id="rId4" Type="http://schemas.openxmlformats.org/officeDocument/2006/relationships/image" Target="../media/image74.png"/></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5.png"/><Relationship Id="rId7" Type="http://schemas.openxmlformats.org/officeDocument/2006/relationships/image" Target="../media/image8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89.png"/><Relationship Id="rId4" Type="http://schemas.openxmlformats.org/officeDocument/2006/relationships/image" Target="../media/image72.png"/><Relationship Id="rId9" Type="http://schemas.openxmlformats.org/officeDocument/2006/relationships/image" Target="../media/image88.png"/></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90.png"/><Relationship Id="rId7" Type="http://schemas.openxmlformats.org/officeDocument/2006/relationships/image" Target="../media/image8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91.png"/><Relationship Id="rId5" Type="http://schemas.openxmlformats.org/officeDocument/2006/relationships/image" Target="../media/image74.png"/><Relationship Id="rId10" Type="http://schemas.openxmlformats.org/officeDocument/2006/relationships/image" Target="../media/image93.png"/><Relationship Id="rId4" Type="http://schemas.openxmlformats.org/officeDocument/2006/relationships/image" Target="../media/image75.png"/><Relationship Id="rId9" Type="http://schemas.openxmlformats.org/officeDocument/2006/relationships/image" Target="../media/image92.pn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6" name="Rectangle 15"/>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userDrawn="1"/>
        </p:nvSpPr>
        <p:spPr>
          <a:xfrm rot="10800000" flipH="1">
            <a:off x="-1946" y="13447"/>
            <a:ext cx="2200835" cy="6909002"/>
          </a:xfrm>
          <a:prstGeom prst="rtTriangle">
            <a:avLst/>
          </a:prstGeom>
          <a:solidFill>
            <a:srgbClr val="5B3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sp>
        <p:nvSpPr>
          <p:cNvPr id="17" name="Rectangle 16"/>
          <p:cNvSpPr/>
          <p:nvPr userDrawn="1"/>
        </p:nvSpPr>
        <p:spPr>
          <a:xfrm>
            <a:off x="3792071" y="914400"/>
            <a:ext cx="8397984" cy="5123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038601" y="1127957"/>
            <a:ext cx="6194612" cy="3197577"/>
          </a:xfrm>
        </p:spPr>
        <p:txBody>
          <a:bodyPr anchor="t">
            <a:normAutofit/>
          </a:bodyPr>
          <a:lstStyle>
            <a:lvl1pPr algn="l">
              <a:lnSpc>
                <a:spcPct val="90000"/>
              </a:lnSpc>
              <a:defRPr sz="5600" b="1" i="0" cap="all" baseline="0">
                <a:solidFill>
                  <a:srgbClr val="7029EC"/>
                </a:solidFill>
                <a:latin typeface="Arial Black" charset="0"/>
                <a:ea typeface="Arial Black" charset="0"/>
                <a:cs typeface="Arial Black" charset="0"/>
              </a:defRPr>
            </a:lvl1pPr>
          </a:lstStyle>
          <a:p>
            <a:r>
              <a:rPr lang="en-US" noProof="0"/>
              <a:t>HEALTHY MOMS. STRONG BABIES.</a:t>
            </a:r>
            <a:endParaRPr lang="en-US"/>
          </a:p>
        </p:txBody>
      </p:sp>
      <p:sp>
        <p:nvSpPr>
          <p:cNvPr id="3" name="Subtitle 2"/>
          <p:cNvSpPr>
            <a:spLocks noGrp="1"/>
          </p:cNvSpPr>
          <p:nvPr>
            <p:ph type="subTitle" idx="1" hasCustomPrompt="1"/>
          </p:nvPr>
        </p:nvSpPr>
        <p:spPr>
          <a:xfrm>
            <a:off x="4038600" y="4513061"/>
            <a:ext cx="6194613" cy="1349857"/>
          </a:xfrm>
        </p:spPr>
        <p:txBody>
          <a:bodyPr>
            <a:normAutofit/>
          </a:bodyPr>
          <a:lstStyle>
            <a:lvl1pPr marL="0" indent="0" algn="l">
              <a:buNone/>
              <a:defRPr sz="2000" b="0" i="0">
                <a:solidFill>
                  <a:srgbClr val="7029EC"/>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2" name="Right Triangle 11"/>
          <p:cNvSpPr/>
          <p:nvPr userDrawn="1"/>
        </p:nvSpPr>
        <p:spPr>
          <a:xfrm flipH="1">
            <a:off x="9991165" y="22860"/>
            <a:ext cx="2200835" cy="6909002"/>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0129" y="555372"/>
            <a:ext cx="1589950" cy="1160524"/>
          </a:xfrm>
          <a:prstGeom prst="rect">
            <a:avLst/>
          </a:prstGeom>
        </p:spPr>
      </p:pic>
      <p:sp>
        <p:nvSpPr>
          <p:cNvPr id="20"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3"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a:t>Add event/program name or stamp here</a:t>
            </a:r>
          </a:p>
        </p:txBody>
      </p:sp>
    </p:spTree>
    <p:extLst>
      <p:ext uri="{BB962C8B-B14F-4D97-AF65-F5344CB8AC3E}">
        <p14:creationId xmlns:p14="http://schemas.microsoft.com/office/powerpoint/2010/main" val="1420649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FB Title Slide with large im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3ED6FC-9F09-5E46-A51E-3174C3F4B75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3" name="Subtitle 2"/>
          <p:cNvSpPr>
            <a:spLocks noGrp="1"/>
          </p:cNvSpPr>
          <p:nvPr>
            <p:ph type="subTitle" idx="1" hasCustomPrompt="1"/>
          </p:nvPr>
        </p:nvSpPr>
        <p:spPr>
          <a:xfrm>
            <a:off x="1090129" y="4263803"/>
            <a:ext cx="4204372" cy="890809"/>
          </a:xfrm>
          <a:effectLst>
            <a:outerShdw blurRad="50800" dist="50800" dir="5400000" algn="ctr" rotWithShape="0">
              <a:srgbClr val="000000">
                <a:alpha val="25000"/>
              </a:srgbClr>
            </a:outerShdw>
          </a:effectLst>
        </p:spPr>
        <p:txBody>
          <a:bodyPr>
            <a:normAutofit/>
          </a:bodyPr>
          <a:lstStyle>
            <a:lvl1pPr marL="0" indent="0" algn="l">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9" name="Title 1">
            <a:extLst>
              <a:ext uri="{FF2B5EF4-FFF2-40B4-BE49-F238E27FC236}">
                <a16:creationId xmlns:a16="http://schemas.microsoft.com/office/drawing/2014/main" id="{58C9182F-F9C7-EF41-8F69-38C4CFE5B7A4}"/>
              </a:ext>
            </a:extLst>
          </p:cNvPr>
          <p:cNvSpPr>
            <a:spLocks noGrp="1"/>
          </p:cNvSpPr>
          <p:nvPr>
            <p:ph type="ctrTitle" hasCustomPrompt="1"/>
          </p:nvPr>
        </p:nvSpPr>
        <p:spPr>
          <a:xfrm>
            <a:off x="1090129" y="1990413"/>
            <a:ext cx="4204372" cy="1952938"/>
          </a:xfrm>
          <a:effectLst>
            <a:outerShdw blurRad="50800" dist="50800" dir="5400000" algn="ctr" rotWithShape="0">
              <a:srgbClr val="000000">
                <a:alpha val="25000"/>
              </a:srgbClr>
            </a:outerShdw>
          </a:effectLst>
        </p:spPr>
        <p:txBody>
          <a:bodyPr anchor="t">
            <a:normAutofit/>
          </a:bodyPr>
          <a:lstStyle>
            <a:lvl1pPr algn="l">
              <a:lnSpc>
                <a:spcPct val="90000"/>
              </a:lnSpc>
              <a:defRPr sz="5600" b="1" i="0" cap="all" baseline="0">
                <a:solidFill>
                  <a:schemeClr val="bg1"/>
                </a:solidFill>
                <a:latin typeface="Arial Black" charset="0"/>
                <a:ea typeface="Arial Black" charset="0"/>
                <a:cs typeface="Arial Black" charset="0"/>
              </a:defRPr>
            </a:lvl1pPr>
          </a:lstStyle>
          <a:p>
            <a:r>
              <a:rPr lang="en-US" noProof="0"/>
              <a:t>MARCH WITH US</a:t>
            </a:r>
            <a:endParaRPr lang="en-US"/>
          </a:p>
        </p:txBody>
      </p:sp>
      <p:pic>
        <p:nvPicPr>
          <p:cNvPr id="10" name="Picture 9">
            <a:extLst>
              <a:ext uri="{FF2B5EF4-FFF2-40B4-BE49-F238E27FC236}">
                <a16:creationId xmlns:a16="http://schemas.microsoft.com/office/drawing/2014/main" id="{CF95631B-8B40-3A4A-BE98-1D4AD6F6A0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129" y="555372"/>
            <a:ext cx="3777706" cy="1146149"/>
          </a:xfrm>
          <a:prstGeom prst="rect">
            <a:avLst/>
          </a:prstGeom>
        </p:spPr>
      </p:pic>
      <p:sp>
        <p:nvSpPr>
          <p:cNvPr id="12"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8"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a:t>Add event/program name or stamp here</a:t>
            </a:r>
          </a:p>
        </p:txBody>
      </p:sp>
    </p:spTree>
    <p:extLst>
      <p:ext uri="{BB962C8B-B14F-4D97-AF65-F5344CB8AC3E}">
        <p14:creationId xmlns:p14="http://schemas.microsoft.com/office/powerpoint/2010/main" val="28113890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and Photo #18">
    <p:bg>
      <p:bgPr>
        <a:solidFill>
          <a:schemeClr val="bg1">
            <a:alpha val="86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54569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6" name="Straight Connector 1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11" name="Picture 10">
            <a:extLst>
              <a:ext uri="{FF2B5EF4-FFF2-40B4-BE49-F238E27FC236}">
                <a16:creationId xmlns:a16="http://schemas.microsoft.com/office/drawing/2014/main" id="{5D6C9A1A-F6A7-7B49-BF54-248D9A98D670}"/>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464694" y="-1"/>
            <a:ext cx="6727306" cy="6205239"/>
          </a:xfrm>
          <a:prstGeom prst="rect">
            <a:avLst/>
          </a:prstGeom>
        </p:spPr>
      </p:pic>
      <p:sp>
        <p:nvSpPr>
          <p:cNvPr id="14" name="Title 1">
            <a:extLst>
              <a:ext uri="{FF2B5EF4-FFF2-40B4-BE49-F238E27FC236}">
                <a16:creationId xmlns:a16="http://schemas.microsoft.com/office/drawing/2014/main" id="{1755D424-A63F-7F45-8C43-7A5FE9A109E8}"/>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a:t>CLICK TO EDIT TITLE</a:t>
            </a:r>
          </a:p>
        </p:txBody>
      </p:sp>
      <p:sp>
        <p:nvSpPr>
          <p:cNvPr id="15" name="Text Placeholder 2">
            <a:extLst>
              <a:ext uri="{FF2B5EF4-FFF2-40B4-BE49-F238E27FC236}">
                <a16:creationId xmlns:a16="http://schemas.microsoft.com/office/drawing/2014/main" id="{5F072A7C-234C-3A48-BFDC-F4327290781D}"/>
              </a:ext>
            </a:extLst>
          </p:cNvPr>
          <p:cNvSpPr>
            <a:spLocks noGrp="1"/>
          </p:cNvSpPr>
          <p:nvPr>
            <p:ph type="body" sz="quarter" idx="16"/>
          </p:nvPr>
        </p:nvSpPr>
        <p:spPr>
          <a:xfrm>
            <a:off x="476250" y="2230438"/>
            <a:ext cx="4513263" cy="3490912"/>
          </a:xfrm>
        </p:spPr>
        <p:txBody>
          <a:bodyPr/>
          <a:lstStyle/>
          <a:p>
            <a:pPr lvl="0"/>
            <a:endParaRPr lang="en-US"/>
          </a:p>
        </p:txBody>
      </p:sp>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3917658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MFB Content and Photo #1">
    <p:spTree>
      <p:nvGrpSpPr>
        <p:cNvPr id="1" name=""/>
        <p:cNvGrpSpPr/>
        <p:nvPr/>
      </p:nvGrpSpPr>
      <p:grpSpPr>
        <a:xfrm>
          <a:off x="0" y="0"/>
          <a:ext cx="0" cy="0"/>
          <a:chOff x="0" y="0"/>
          <a:chExt cx="0" cy="0"/>
        </a:xfrm>
      </p:grpSpPr>
      <p:sp>
        <p:nvSpPr>
          <p:cNvPr id="2" name="Rectangle 1"/>
          <p:cNvSpPr/>
          <p:nvPr userDrawn="1"/>
        </p:nvSpPr>
        <p:spPr>
          <a:xfrm>
            <a:off x="0" y="6176911"/>
            <a:ext cx="12192001" cy="681089"/>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0"/>
            <a:ext cx="5456904"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E7D5B17C-9F51-8744-A5AE-5BA8C4852A1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1839" y="6322084"/>
            <a:ext cx="1272071" cy="385944"/>
          </a:xfrm>
          <a:prstGeom prst="rect">
            <a:avLst/>
          </a:prstGeom>
        </p:spPr>
      </p:pic>
      <p:pic>
        <p:nvPicPr>
          <p:cNvPr id="20" name="Picture 19">
            <a:extLst>
              <a:ext uri="{FF2B5EF4-FFF2-40B4-BE49-F238E27FC236}">
                <a16:creationId xmlns:a16="http://schemas.microsoft.com/office/drawing/2014/main" id="{5C1FBFC5-2C57-DF40-AEE0-527E45063A9B}"/>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456801" y="0"/>
            <a:ext cx="6735199" cy="6205238"/>
          </a:xfrm>
          <a:prstGeom prst="rect">
            <a:avLst/>
          </a:prstGeom>
        </p:spPr>
      </p:pic>
      <p:sp>
        <p:nvSpPr>
          <p:cNvPr id="12" name="Title 1">
            <a:extLst>
              <a:ext uri="{FF2B5EF4-FFF2-40B4-BE49-F238E27FC236}">
                <a16:creationId xmlns:a16="http://schemas.microsoft.com/office/drawing/2014/main" id="{22468202-E402-6B4A-A9E1-961F9FE1C546}"/>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14" name="Text Placeholder 2">
            <a:extLst>
              <a:ext uri="{FF2B5EF4-FFF2-40B4-BE49-F238E27FC236}">
                <a16:creationId xmlns:a16="http://schemas.microsoft.com/office/drawing/2014/main" id="{ADAA153C-BCA8-3E47-94E3-64F9DA5837FD}"/>
              </a:ext>
            </a:extLst>
          </p:cNvPr>
          <p:cNvSpPr>
            <a:spLocks noGrp="1"/>
          </p:cNvSpPr>
          <p:nvPr>
            <p:ph type="body" sz="quarter" idx="16"/>
          </p:nvPr>
        </p:nvSpPr>
        <p:spPr>
          <a:xfrm>
            <a:off x="476250" y="2230438"/>
            <a:ext cx="4513263" cy="3490912"/>
          </a:xfrm>
        </p:spPr>
        <p:txBody>
          <a:bodyPr/>
          <a:lstStyle>
            <a:lvl1pPr>
              <a:defRPr>
                <a:solidFill>
                  <a:schemeClr val="bg1"/>
                </a:solidFill>
              </a:defRPr>
            </a:lvl1pPr>
          </a:lstStyle>
          <a:p>
            <a:pPr lvl="0"/>
            <a:endParaRPr lang="en-US"/>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7293901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MFB Content and Photo #2">
    <p:bg>
      <p:bgPr>
        <a:solidFill>
          <a:schemeClr val="bg1">
            <a:alpha val="86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54569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6" name="Straight Connector 1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D998EC7-A516-8744-B520-4A456F9F708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1839" y="6322084"/>
            <a:ext cx="1272071" cy="385944"/>
          </a:xfrm>
          <a:prstGeom prst="rect">
            <a:avLst/>
          </a:prstGeom>
        </p:spPr>
      </p:pic>
      <p:pic>
        <p:nvPicPr>
          <p:cNvPr id="11" name="Picture 10">
            <a:extLst>
              <a:ext uri="{FF2B5EF4-FFF2-40B4-BE49-F238E27FC236}">
                <a16:creationId xmlns:a16="http://schemas.microsoft.com/office/drawing/2014/main" id="{384CB89B-2615-DB4B-942E-462B769C5699}"/>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456801" y="0"/>
            <a:ext cx="6735199" cy="6205238"/>
          </a:xfrm>
          <a:prstGeom prst="rect">
            <a:avLst/>
          </a:prstGeom>
        </p:spPr>
      </p:pic>
      <p:sp>
        <p:nvSpPr>
          <p:cNvPr id="14" name="Title 1">
            <a:extLst>
              <a:ext uri="{FF2B5EF4-FFF2-40B4-BE49-F238E27FC236}">
                <a16:creationId xmlns:a16="http://schemas.microsoft.com/office/drawing/2014/main" id="{5E7060F8-340F-7644-BDE4-F00F3C56B993}"/>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a:t>CLICK TO EDIT TITLE</a:t>
            </a:r>
          </a:p>
        </p:txBody>
      </p:sp>
      <p:sp>
        <p:nvSpPr>
          <p:cNvPr id="20" name="Text Placeholder 2">
            <a:extLst>
              <a:ext uri="{FF2B5EF4-FFF2-40B4-BE49-F238E27FC236}">
                <a16:creationId xmlns:a16="http://schemas.microsoft.com/office/drawing/2014/main" id="{1D0BAB9F-F9D4-CD4A-8CB4-55CB27D323EF}"/>
              </a:ext>
            </a:extLst>
          </p:cNvPr>
          <p:cNvSpPr>
            <a:spLocks noGrp="1"/>
          </p:cNvSpPr>
          <p:nvPr>
            <p:ph type="body" sz="quarter" idx="16"/>
          </p:nvPr>
        </p:nvSpPr>
        <p:spPr>
          <a:xfrm>
            <a:off x="476250" y="2230438"/>
            <a:ext cx="4513263" cy="3490912"/>
          </a:xfrm>
        </p:spPr>
        <p:txBody>
          <a:bodyPr/>
          <a:lstStyle/>
          <a:p>
            <a:pPr lvl="0"/>
            <a:endParaRPr lang="en-US"/>
          </a:p>
        </p:txBody>
      </p:sp>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0066407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and Photo #19">
    <p:spTree>
      <p:nvGrpSpPr>
        <p:cNvPr id="1" name=""/>
        <p:cNvGrpSpPr/>
        <p:nvPr/>
      </p:nvGrpSpPr>
      <p:grpSpPr>
        <a:xfrm>
          <a:off x="0" y="0"/>
          <a:ext cx="0" cy="0"/>
          <a:chOff x="0" y="0"/>
          <a:chExt cx="0" cy="0"/>
        </a:xfrm>
      </p:grpSpPr>
      <p:sp>
        <p:nvSpPr>
          <p:cNvPr id="7" name="Rectangle 6"/>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0" y="6187043"/>
            <a:ext cx="12221472" cy="67095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pic>
        <p:nvPicPr>
          <p:cNvPr id="23" name="Picture Placeholder 8">
            <a:extLst>
              <a:ext uri="{FF2B5EF4-FFF2-40B4-BE49-F238E27FC236}">
                <a16:creationId xmlns:a16="http://schemas.microsoft.com/office/drawing/2014/main" id="{7B0AD9F5-481D-5246-9F8A-F5487DC212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80"/>
          <a:stretch/>
        </p:blipFill>
        <p:spPr>
          <a:xfrm>
            <a:off x="6017295" y="-38031"/>
            <a:ext cx="6237011" cy="620876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98"/>
              <a:gd name="connsiteY0" fmla="*/ 0 h 10000"/>
              <a:gd name="connsiteX1" fmla="*/ 10000 w 10098"/>
              <a:gd name="connsiteY1" fmla="*/ 0 h 10000"/>
              <a:gd name="connsiteX2" fmla="*/ 10098 w 10098"/>
              <a:gd name="connsiteY2" fmla="*/ 5055 h 10000"/>
              <a:gd name="connsiteX3" fmla="*/ 10000 w 10098"/>
              <a:gd name="connsiteY3" fmla="*/ 10000 h 10000"/>
              <a:gd name="connsiteX4" fmla="*/ 1667 w 10098"/>
              <a:gd name="connsiteY4" fmla="*/ 10000 h 10000"/>
              <a:gd name="connsiteX5" fmla="*/ 0 w 10098"/>
              <a:gd name="connsiteY5" fmla="*/ 5000 h 10000"/>
              <a:gd name="connsiteX6" fmla="*/ 1667 w 10098"/>
              <a:gd name="connsiteY6" fmla="*/ 0 h 10000"/>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098"/>
              <a:gd name="connsiteY0" fmla="*/ 0 h 10036"/>
              <a:gd name="connsiteX1" fmla="*/ 10000 w 10098"/>
              <a:gd name="connsiteY1" fmla="*/ 0 h 10036"/>
              <a:gd name="connsiteX2" fmla="*/ 10098 w 10098"/>
              <a:gd name="connsiteY2" fmla="*/ 5055 h 10036"/>
              <a:gd name="connsiteX3" fmla="*/ 10054 w 10098"/>
              <a:gd name="connsiteY3" fmla="*/ 10036 h 10036"/>
              <a:gd name="connsiteX4" fmla="*/ 1667 w 10098"/>
              <a:gd name="connsiteY4" fmla="*/ 10000 h 10036"/>
              <a:gd name="connsiteX5" fmla="*/ 0 w 10098"/>
              <a:gd name="connsiteY5" fmla="*/ 5000 h 10036"/>
              <a:gd name="connsiteX6" fmla="*/ 1667 w 10098"/>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0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54"/>
              <a:gd name="connsiteX1" fmla="*/ 10200 w 10200"/>
              <a:gd name="connsiteY1" fmla="*/ 0 h 10054"/>
              <a:gd name="connsiteX2" fmla="*/ 10098 w 10200"/>
              <a:gd name="connsiteY2" fmla="*/ 5055 h 10054"/>
              <a:gd name="connsiteX3" fmla="*/ 10090 w 10200"/>
              <a:gd name="connsiteY3" fmla="*/ 10054 h 10054"/>
              <a:gd name="connsiteX4" fmla="*/ 1667 w 10200"/>
              <a:gd name="connsiteY4" fmla="*/ 10000 h 10054"/>
              <a:gd name="connsiteX5" fmla="*/ 0 w 10200"/>
              <a:gd name="connsiteY5" fmla="*/ 5000 h 10054"/>
              <a:gd name="connsiteX6" fmla="*/ 1667 w 10200"/>
              <a:gd name="connsiteY6" fmla="*/ 0 h 10054"/>
              <a:gd name="connsiteX0" fmla="*/ 1667 w 10127"/>
              <a:gd name="connsiteY0" fmla="*/ 18 h 10072"/>
              <a:gd name="connsiteX1" fmla="*/ 10127 w 10127"/>
              <a:gd name="connsiteY1" fmla="*/ 0 h 10072"/>
              <a:gd name="connsiteX2" fmla="*/ 10098 w 10127"/>
              <a:gd name="connsiteY2" fmla="*/ 5073 h 10072"/>
              <a:gd name="connsiteX3" fmla="*/ 10090 w 10127"/>
              <a:gd name="connsiteY3" fmla="*/ 10072 h 10072"/>
              <a:gd name="connsiteX4" fmla="*/ 1667 w 10127"/>
              <a:gd name="connsiteY4" fmla="*/ 10018 h 10072"/>
              <a:gd name="connsiteX5" fmla="*/ 0 w 10127"/>
              <a:gd name="connsiteY5" fmla="*/ 5018 h 10072"/>
              <a:gd name="connsiteX6" fmla="*/ 1667 w 10127"/>
              <a:gd name="connsiteY6" fmla="*/ 18 h 10072"/>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559 w 10019"/>
              <a:gd name="connsiteY0" fmla="*/ 18 h 10036"/>
              <a:gd name="connsiteX1" fmla="*/ 10019 w 10019"/>
              <a:gd name="connsiteY1" fmla="*/ 0 h 10036"/>
              <a:gd name="connsiteX2" fmla="*/ 9990 w 10019"/>
              <a:gd name="connsiteY2" fmla="*/ 5073 h 10036"/>
              <a:gd name="connsiteX3" fmla="*/ 9982 w 10019"/>
              <a:gd name="connsiteY3" fmla="*/ 10017 h 10036"/>
              <a:gd name="connsiteX4" fmla="*/ 1359 w 10019"/>
              <a:gd name="connsiteY4" fmla="*/ 10036 h 10036"/>
              <a:gd name="connsiteX5" fmla="*/ 1 w 10019"/>
              <a:gd name="connsiteY5" fmla="*/ 5036 h 10036"/>
              <a:gd name="connsiteX6" fmla="*/ 1559 w 10019"/>
              <a:gd name="connsiteY6" fmla="*/ 18 h 10036"/>
              <a:gd name="connsiteX0" fmla="*/ 1615 w 10075"/>
              <a:gd name="connsiteY0" fmla="*/ 18 h 10036"/>
              <a:gd name="connsiteX1" fmla="*/ 10075 w 10075"/>
              <a:gd name="connsiteY1" fmla="*/ 0 h 10036"/>
              <a:gd name="connsiteX2" fmla="*/ 10046 w 10075"/>
              <a:gd name="connsiteY2" fmla="*/ 5073 h 10036"/>
              <a:gd name="connsiteX3" fmla="*/ 10038 w 10075"/>
              <a:gd name="connsiteY3" fmla="*/ 10017 h 10036"/>
              <a:gd name="connsiteX4" fmla="*/ 1415 w 10075"/>
              <a:gd name="connsiteY4" fmla="*/ 10036 h 10036"/>
              <a:gd name="connsiteX5" fmla="*/ 57 w 10075"/>
              <a:gd name="connsiteY5" fmla="*/ 5036 h 10036"/>
              <a:gd name="connsiteX6" fmla="*/ 1615 w 10075"/>
              <a:gd name="connsiteY6" fmla="*/ 18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49 w 10054"/>
              <a:gd name="connsiteY0" fmla="*/ 18 h 10036"/>
              <a:gd name="connsiteX1" fmla="*/ 10054 w 10054"/>
              <a:gd name="connsiteY1" fmla="*/ 0 h 10036"/>
              <a:gd name="connsiteX2" fmla="*/ 10025 w 10054"/>
              <a:gd name="connsiteY2" fmla="*/ 5073 h 10036"/>
              <a:gd name="connsiteX3" fmla="*/ 10017 w 10054"/>
              <a:gd name="connsiteY3" fmla="*/ 10017 h 10036"/>
              <a:gd name="connsiteX4" fmla="*/ 1394 w 10054"/>
              <a:gd name="connsiteY4" fmla="*/ 10036 h 10036"/>
              <a:gd name="connsiteX5" fmla="*/ 18 w 10054"/>
              <a:gd name="connsiteY5" fmla="*/ 4854 h 10036"/>
              <a:gd name="connsiteX6" fmla="*/ 2449 w 10054"/>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393 w 10053"/>
              <a:gd name="connsiteY0" fmla="*/ 36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17 w 10053"/>
              <a:gd name="connsiteY5" fmla="*/ 4854 h 10036"/>
              <a:gd name="connsiteX6" fmla="*/ 2393 w 10053"/>
              <a:gd name="connsiteY6" fmla="*/ 36 h 10036"/>
              <a:gd name="connsiteX0" fmla="*/ 2444 w 10104"/>
              <a:gd name="connsiteY0" fmla="*/ 36 h 10036"/>
              <a:gd name="connsiteX1" fmla="*/ 10104 w 10104"/>
              <a:gd name="connsiteY1" fmla="*/ 0 h 10036"/>
              <a:gd name="connsiteX2" fmla="*/ 10075 w 10104"/>
              <a:gd name="connsiteY2" fmla="*/ 5073 h 10036"/>
              <a:gd name="connsiteX3" fmla="*/ 10067 w 10104"/>
              <a:gd name="connsiteY3" fmla="*/ 10017 h 10036"/>
              <a:gd name="connsiteX4" fmla="*/ 1444 w 10104"/>
              <a:gd name="connsiteY4" fmla="*/ 10036 h 10036"/>
              <a:gd name="connsiteX5" fmla="*/ 68 w 10104"/>
              <a:gd name="connsiteY5" fmla="*/ 4854 h 10036"/>
              <a:gd name="connsiteX6" fmla="*/ 2444 w 10104"/>
              <a:gd name="connsiteY6" fmla="*/ 36 h 10036"/>
              <a:gd name="connsiteX0" fmla="*/ 2497 w 10157"/>
              <a:gd name="connsiteY0" fmla="*/ 36 h 10036"/>
              <a:gd name="connsiteX1" fmla="*/ 10157 w 10157"/>
              <a:gd name="connsiteY1" fmla="*/ 0 h 10036"/>
              <a:gd name="connsiteX2" fmla="*/ 10128 w 10157"/>
              <a:gd name="connsiteY2" fmla="*/ 5073 h 10036"/>
              <a:gd name="connsiteX3" fmla="*/ 10120 w 10157"/>
              <a:gd name="connsiteY3" fmla="*/ 10017 h 10036"/>
              <a:gd name="connsiteX4" fmla="*/ 1497 w 10157"/>
              <a:gd name="connsiteY4" fmla="*/ 10036 h 10036"/>
              <a:gd name="connsiteX5" fmla="*/ 66 w 10157"/>
              <a:gd name="connsiteY5" fmla="*/ 4872 h 10036"/>
              <a:gd name="connsiteX6" fmla="*/ 2497 w 10157"/>
              <a:gd name="connsiteY6" fmla="*/ 36 h 10036"/>
              <a:gd name="connsiteX0" fmla="*/ 2466 w 10126"/>
              <a:gd name="connsiteY0" fmla="*/ 36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35 w 10126"/>
              <a:gd name="connsiteY5" fmla="*/ 4872 h 10036"/>
              <a:gd name="connsiteX6" fmla="*/ 2466 w 10126"/>
              <a:gd name="connsiteY6" fmla="*/ 36 h 10036"/>
              <a:gd name="connsiteX0" fmla="*/ 2523 w 10183"/>
              <a:gd name="connsiteY0" fmla="*/ 36 h 10036"/>
              <a:gd name="connsiteX1" fmla="*/ 10183 w 10183"/>
              <a:gd name="connsiteY1" fmla="*/ 0 h 10036"/>
              <a:gd name="connsiteX2" fmla="*/ 10154 w 10183"/>
              <a:gd name="connsiteY2" fmla="*/ 5073 h 10036"/>
              <a:gd name="connsiteX3" fmla="*/ 10146 w 10183"/>
              <a:gd name="connsiteY3" fmla="*/ 10017 h 10036"/>
              <a:gd name="connsiteX4" fmla="*/ 1523 w 10183"/>
              <a:gd name="connsiteY4" fmla="*/ 10036 h 10036"/>
              <a:gd name="connsiteX5" fmla="*/ 92 w 10183"/>
              <a:gd name="connsiteY5" fmla="*/ 4872 h 10036"/>
              <a:gd name="connsiteX6" fmla="*/ 2523 w 10183"/>
              <a:gd name="connsiteY6" fmla="*/ 36 h 10036"/>
              <a:gd name="connsiteX0" fmla="*/ 2454 w 10114"/>
              <a:gd name="connsiteY0" fmla="*/ 36 h 10036"/>
              <a:gd name="connsiteX1" fmla="*/ 10114 w 10114"/>
              <a:gd name="connsiteY1" fmla="*/ 0 h 10036"/>
              <a:gd name="connsiteX2" fmla="*/ 10085 w 10114"/>
              <a:gd name="connsiteY2" fmla="*/ 5073 h 10036"/>
              <a:gd name="connsiteX3" fmla="*/ 10077 w 10114"/>
              <a:gd name="connsiteY3" fmla="*/ 10017 h 10036"/>
              <a:gd name="connsiteX4" fmla="*/ 1454 w 10114"/>
              <a:gd name="connsiteY4" fmla="*/ 10036 h 10036"/>
              <a:gd name="connsiteX5" fmla="*/ 23 w 10114"/>
              <a:gd name="connsiteY5" fmla="*/ 4872 h 10036"/>
              <a:gd name="connsiteX6" fmla="*/ 2454 w 10114"/>
              <a:gd name="connsiteY6" fmla="*/ 36 h 10036"/>
              <a:gd name="connsiteX0" fmla="*/ 2419 w 10079"/>
              <a:gd name="connsiteY0" fmla="*/ 36 h 10036"/>
              <a:gd name="connsiteX1" fmla="*/ 10079 w 10079"/>
              <a:gd name="connsiteY1" fmla="*/ 0 h 10036"/>
              <a:gd name="connsiteX2" fmla="*/ 10050 w 10079"/>
              <a:gd name="connsiteY2" fmla="*/ 5073 h 10036"/>
              <a:gd name="connsiteX3" fmla="*/ 10042 w 10079"/>
              <a:gd name="connsiteY3" fmla="*/ 10017 h 10036"/>
              <a:gd name="connsiteX4" fmla="*/ 1419 w 10079"/>
              <a:gd name="connsiteY4" fmla="*/ 10036 h 10036"/>
              <a:gd name="connsiteX5" fmla="*/ 24 w 10079"/>
              <a:gd name="connsiteY5" fmla="*/ 4890 h 10036"/>
              <a:gd name="connsiteX6" fmla="*/ 2419 w 10079"/>
              <a:gd name="connsiteY6" fmla="*/ 36 h 10036"/>
              <a:gd name="connsiteX0" fmla="*/ 2452 w 10112"/>
              <a:gd name="connsiteY0" fmla="*/ 36 h 10036"/>
              <a:gd name="connsiteX1" fmla="*/ 10112 w 10112"/>
              <a:gd name="connsiteY1" fmla="*/ 0 h 10036"/>
              <a:gd name="connsiteX2" fmla="*/ 10083 w 10112"/>
              <a:gd name="connsiteY2" fmla="*/ 5073 h 10036"/>
              <a:gd name="connsiteX3" fmla="*/ 10075 w 10112"/>
              <a:gd name="connsiteY3" fmla="*/ 10017 h 10036"/>
              <a:gd name="connsiteX4" fmla="*/ 1452 w 10112"/>
              <a:gd name="connsiteY4" fmla="*/ 10036 h 10036"/>
              <a:gd name="connsiteX5" fmla="*/ 57 w 10112"/>
              <a:gd name="connsiteY5" fmla="*/ 4890 h 10036"/>
              <a:gd name="connsiteX6" fmla="*/ 2452 w 10112"/>
              <a:gd name="connsiteY6" fmla="*/ 36 h 10036"/>
              <a:gd name="connsiteX0" fmla="*/ 2337 w 10070"/>
              <a:gd name="connsiteY0" fmla="*/ 54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37 w 10070"/>
              <a:gd name="connsiteY6" fmla="*/ 54 h 10036"/>
              <a:gd name="connsiteX0" fmla="*/ 2366 w 10099"/>
              <a:gd name="connsiteY0" fmla="*/ 54 h 10036"/>
              <a:gd name="connsiteX1" fmla="*/ 10099 w 10099"/>
              <a:gd name="connsiteY1" fmla="*/ 0 h 10036"/>
              <a:gd name="connsiteX2" fmla="*/ 10070 w 10099"/>
              <a:gd name="connsiteY2" fmla="*/ 5073 h 10036"/>
              <a:gd name="connsiteX3" fmla="*/ 10062 w 10099"/>
              <a:gd name="connsiteY3" fmla="*/ 10017 h 10036"/>
              <a:gd name="connsiteX4" fmla="*/ 1439 w 10099"/>
              <a:gd name="connsiteY4" fmla="*/ 10036 h 10036"/>
              <a:gd name="connsiteX5" fmla="*/ 44 w 10099"/>
              <a:gd name="connsiteY5" fmla="*/ 4890 h 10036"/>
              <a:gd name="connsiteX6" fmla="*/ 2366 w 10099"/>
              <a:gd name="connsiteY6" fmla="*/ 54 h 10036"/>
              <a:gd name="connsiteX0" fmla="*/ 2355 w 10070"/>
              <a:gd name="connsiteY0" fmla="*/ 18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55 w 10070"/>
              <a:gd name="connsiteY6" fmla="*/ 18 h 10036"/>
              <a:gd name="connsiteX0" fmla="*/ 2410 w 10125"/>
              <a:gd name="connsiteY0" fmla="*/ 18 h 10036"/>
              <a:gd name="connsiteX1" fmla="*/ 10125 w 10125"/>
              <a:gd name="connsiteY1" fmla="*/ 0 h 10036"/>
              <a:gd name="connsiteX2" fmla="*/ 10096 w 10125"/>
              <a:gd name="connsiteY2" fmla="*/ 5073 h 10036"/>
              <a:gd name="connsiteX3" fmla="*/ 10088 w 10125"/>
              <a:gd name="connsiteY3" fmla="*/ 10017 h 10036"/>
              <a:gd name="connsiteX4" fmla="*/ 1465 w 10125"/>
              <a:gd name="connsiteY4" fmla="*/ 10036 h 10036"/>
              <a:gd name="connsiteX5" fmla="*/ 70 w 10125"/>
              <a:gd name="connsiteY5" fmla="*/ 4890 h 10036"/>
              <a:gd name="connsiteX6" fmla="*/ 2410 w 10125"/>
              <a:gd name="connsiteY6" fmla="*/ 18 h 10036"/>
              <a:gd name="connsiteX0" fmla="*/ 2396 w 10111"/>
              <a:gd name="connsiteY0" fmla="*/ 18 h 10036"/>
              <a:gd name="connsiteX1" fmla="*/ 10111 w 10111"/>
              <a:gd name="connsiteY1" fmla="*/ 0 h 10036"/>
              <a:gd name="connsiteX2" fmla="*/ 10082 w 10111"/>
              <a:gd name="connsiteY2" fmla="*/ 5073 h 10036"/>
              <a:gd name="connsiteX3" fmla="*/ 10074 w 10111"/>
              <a:gd name="connsiteY3" fmla="*/ 10017 h 10036"/>
              <a:gd name="connsiteX4" fmla="*/ 1451 w 10111"/>
              <a:gd name="connsiteY4" fmla="*/ 10036 h 10036"/>
              <a:gd name="connsiteX5" fmla="*/ 56 w 10111"/>
              <a:gd name="connsiteY5" fmla="*/ 4890 h 10036"/>
              <a:gd name="connsiteX6" fmla="*/ 2396 w 10111"/>
              <a:gd name="connsiteY6" fmla="*/ 18 h 10036"/>
              <a:gd name="connsiteX0" fmla="*/ 2379 w 10094"/>
              <a:gd name="connsiteY0" fmla="*/ 18 h 10036"/>
              <a:gd name="connsiteX1" fmla="*/ 10094 w 10094"/>
              <a:gd name="connsiteY1" fmla="*/ 0 h 10036"/>
              <a:gd name="connsiteX2" fmla="*/ 10065 w 10094"/>
              <a:gd name="connsiteY2" fmla="*/ 5073 h 10036"/>
              <a:gd name="connsiteX3" fmla="*/ 10057 w 10094"/>
              <a:gd name="connsiteY3" fmla="*/ 10017 h 10036"/>
              <a:gd name="connsiteX4" fmla="*/ 1434 w 10094"/>
              <a:gd name="connsiteY4" fmla="*/ 10036 h 10036"/>
              <a:gd name="connsiteX5" fmla="*/ 39 w 10094"/>
              <a:gd name="connsiteY5" fmla="*/ 4890 h 10036"/>
              <a:gd name="connsiteX6" fmla="*/ 2379 w 10094"/>
              <a:gd name="connsiteY6" fmla="*/ 18 h 10036"/>
              <a:gd name="connsiteX0" fmla="*/ 2404 w 10119"/>
              <a:gd name="connsiteY0" fmla="*/ 18 h 10036"/>
              <a:gd name="connsiteX1" fmla="*/ 10119 w 10119"/>
              <a:gd name="connsiteY1" fmla="*/ 0 h 10036"/>
              <a:gd name="connsiteX2" fmla="*/ 10090 w 10119"/>
              <a:gd name="connsiteY2" fmla="*/ 5073 h 10036"/>
              <a:gd name="connsiteX3" fmla="*/ 10082 w 10119"/>
              <a:gd name="connsiteY3" fmla="*/ 10017 h 10036"/>
              <a:gd name="connsiteX4" fmla="*/ 1459 w 10119"/>
              <a:gd name="connsiteY4" fmla="*/ 10036 h 10036"/>
              <a:gd name="connsiteX5" fmla="*/ 38 w 10119"/>
              <a:gd name="connsiteY5" fmla="*/ 4890 h 10036"/>
              <a:gd name="connsiteX6" fmla="*/ 2404 w 10119"/>
              <a:gd name="connsiteY6" fmla="*/ 18 h 10036"/>
              <a:gd name="connsiteX0" fmla="*/ 2411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890 h 10036"/>
              <a:gd name="connsiteX6" fmla="*/ 2411 w 10126"/>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4890 h 10036"/>
              <a:gd name="connsiteX6" fmla="*/ 2398 w 10113"/>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5023 h 10036"/>
              <a:gd name="connsiteX6" fmla="*/ 2398 w 10113"/>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4796 h 10036"/>
              <a:gd name="connsiteX6" fmla="*/ 2459 w 10098"/>
              <a:gd name="connsiteY6" fmla="*/ 18 h 10036"/>
              <a:gd name="connsiteX0" fmla="*/ 2477 w 10116"/>
              <a:gd name="connsiteY0" fmla="*/ 18 h 10036"/>
              <a:gd name="connsiteX1" fmla="*/ 10116 w 10116"/>
              <a:gd name="connsiteY1" fmla="*/ 0 h 10036"/>
              <a:gd name="connsiteX2" fmla="*/ 10087 w 10116"/>
              <a:gd name="connsiteY2" fmla="*/ 5073 h 10036"/>
              <a:gd name="connsiteX3" fmla="*/ 10079 w 10116"/>
              <a:gd name="connsiteY3" fmla="*/ 10017 h 10036"/>
              <a:gd name="connsiteX4" fmla="*/ 1456 w 10116"/>
              <a:gd name="connsiteY4" fmla="*/ 10036 h 10036"/>
              <a:gd name="connsiteX5" fmla="*/ 35 w 10116"/>
              <a:gd name="connsiteY5" fmla="*/ 4796 h 10036"/>
              <a:gd name="connsiteX6" fmla="*/ 2477 w 10116"/>
              <a:gd name="connsiteY6" fmla="*/ 18 h 10036"/>
              <a:gd name="connsiteX0" fmla="*/ 2522 w 10161"/>
              <a:gd name="connsiteY0" fmla="*/ 18 h 10036"/>
              <a:gd name="connsiteX1" fmla="*/ 10161 w 10161"/>
              <a:gd name="connsiteY1" fmla="*/ 0 h 10036"/>
              <a:gd name="connsiteX2" fmla="*/ 10132 w 10161"/>
              <a:gd name="connsiteY2" fmla="*/ 5073 h 10036"/>
              <a:gd name="connsiteX3" fmla="*/ 10124 w 10161"/>
              <a:gd name="connsiteY3" fmla="*/ 10017 h 10036"/>
              <a:gd name="connsiteX4" fmla="*/ 1501 w 10161"/>
              <a:gd name="connsiteY4" fmla="*/ 10036 h 10036"/>
              <a:gd name="connsiteX5" fmla="*/ 80 w 10161"/>
              <a:gd name="connsiteY5" fmla="*/ 4796 h 10036"/>
              <a:gd name="connsiteX6" fmla="*/ 2522 w 10161"/>
              <a:gd name="connsiteY6" fmla="*/ 18 h 10036"/>
              <a:gd name="connsiteX0" fmla="*/ 2487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796 h 10036"/>
              <a:gd name="connsiteX6" fmla="*/ 2487 w 10126"/>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3" h="10036">
                <a:moveTo>
                  <a:pt x="2414" y="18"/>
                </a:moveTo>
                <a:lnTo>
                  <a:pt x="10053" y="0"/>
                </a:lnTo>
                <a:cubicBezTo>
                  <a:pt x="10042" y="2099"/>
                  <a:pt x="10030" y="3404"/>
                  <a:pt x="10024" y="5073"/>
                </a:cubicBezTo>
                <a:cubicBezTo>
                  <a:pt x="10018" y="6742"/>
                  <a:pt x="10005" y="9634"/>
                  <a:pt x="10016" y="10017"/>
                </a:cubicBezTo>
                <a:lnTo>
                  <a:pt x="1393" y="10036"/>
                </a:lnTo>
                <a:cubicBezTo>
                  <a:pt x="981" y="9592"/>
                  <a:pt x="-254" y="7337"/>
                  <a:pt x="48" y="4815"/>
                </a:cubicBezTo>
                <a:cubicBezTo>
                  <a:pt x="350" y="2293"/>
                  <a:pt x="1140" y="1250"/>
                  <a:pt x="2414" y="18"/>
                </a:cubicBezTo>
                <a:close/>
              </a:path>
            </a:pathLst>
          </a:custGeom>
        </p:spPr>
      </p:pic>
      <p:sp>
        <p:nvSpPr>
          <p:cNvPr id="13" name="Title 1">
            <a:extLst>
              <a:ext uri="{FF2B5EF4-FFF2-40B4-BE49-F238E27FC236}">
                <a16:creationId xmlns:a16="http://schemas.microsoft.com/office/drawing/2014/main" id="{8E40AD97-EAE4-F44E-86D0-6A36F0EE3DEE}"/>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14" name="Text Placeholder 2">
            <a:extLst>
              <a:ext uri="{FF2B5EF4-FFF2-40B4-BE49-F238E27FC236}">
                <a16:creationId xmlns:a16="http://schemas.microsoft.com/office/drawing/2014/main" id="{7197F7BA-93FF-BE41-8D73-907EB835C914}"/>
              </a:ext>
            </a:extLst>
          </p:cNvPr>
          <p:cNvSpPr>
            <a:spLocks noGrp="1"/>
          </p:cNvSpPr>
          <p:nvPr>
            <p:ph type="body" sz="quarter" idx="16"/>
          </p:nvPr>
        </p:nvSpPr>
        <p:spPr>
          <a:xfrm>
            <a:off x="476250" y="2230438"/>
            <a:ext cx="4513263" cy="3490912"/>
          </a:xfrm>
        </p:spPr>
        <p:txBody>
          <a:bodyPr/>
          <a:lstStyle>
            <a:lvl1pPr>
              <a:defRPr>
                <a:solidFill>
                  <a:schemeClr val="bg1"/>
                </a:solidFill>
              </a:defRPr>
            </a:lvl1pPr>
          </a:lstStyle>
          <a:p>
            <a:pPr lvl="0"/>
            <a:endParaRPr lang="en-US"/>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6"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8"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9434877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and Photo #20">
    <p:spTree>
      <p:nvGrpSpPr>
        <p:cNvPr id="1" name=""/>
        <p:cNvGrpSpPr/>
        <p:nvPr/>
      </p:nvGrpSpPr>
      <p:grpSpPr>
        <a:xfrm>
          <a:off x="0" y="0"/>
          <a:ext cx="0" cy="0"/>
          <a:chOff x="0" y="0"/>
          <a:chExt cx="0" cy="0"/>
        </a:xfrm>
      </p:grpSpPr>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11" name="Picture Placeholder 8">
            <a:extLst>
              <a:ext uri="{FF2B5EF4-FFF2-40B4-BE49-F238E27FC236}">
                <a16:creationId xmlns:a16="http://schemas.microsoft.com/office/drawing/2014/main" id="{8CC46394-E64A-BB43-AF70-4E9B737D5A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80"/>
          <a:stretch/>
        </p:blipFill>
        <p:spPr>
          <a:xfrm>
            <a:off x="6017295" y="-38031"/>
            <a:ext cx="6237011" cy="620876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98"/>
              <a:gd name="connsiteY0" fmla="*/ 0 h 10000"/>
              <a:gd name="connsiteX1" fmla="*/ 10000 w 10098"/>
              <a:gd name="connsiteY1" fmla="*/ 0 h 10000"/>
              <a:gd name="connsiteX2" fmla="*/ 10098 w 10098"/>
              <a:gd name="connsiteY2" fmla="*/ 5055 h 10000"/>
              <a:gd name="connsiteX3" fmla="*/ 10000 w 10098"/>
              <a:gd name="connsiteY3" fmla="*/ 10000 h 10000"/>
              <a:gd name="connsiteX4" fmla="*/ 1667 w 10098"/>
              <a:gd name="connsiteY4" fmla="*/ 10000 h 10000"/>
              <a:gd name="connsiteX5" fmla="*/ 0 w 10098"/>
              <a:gd name="connsiteY5" fmla="*/ 5000 h 10000"/>
              <a:gd name="connsiteX6" fmla="*/ 1667 w 10098"/>
              <a:gd name="connsiteY6" fmla="*/ 0 h 10000"/>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098"/>
              <a:gd name="connsiteY0" fmla="*/ 0 h 10036"/>
              <a:gd name="connsiteX1" fmla="*/ 10000 w 10098"/>
              <a:gd name="connsiteY1" fmla="*/ 0 h 10036"/>
              <a:gd name="connsiteX2" fmla="*/ 10098 w 10098"/>
              <a:gd name="connsiteY2" fmla="*/ 5055 h 10036"/>
              <a:gd name="connsiteX3" fmla="*/ 10054 w 10098"/>
              <a:gd name="connsiteY3" fmla="*/ 10036 h 10036"/>
              <a:gd name="connsiteX4" fmla="*/ 1667 w 10098"/>
              <a:gd name="connsiteY4" fmla="*/ 10000 h 10036"/>
              <a:gd name="connsiteX5" fmla="*/ 0 w 10098"/>
              <a:gd name="connsiteY5" fmla="*/ 5000 h 10036"/>
              <a:gd name="connsiteX6" fmla="*/ 1667 w 10098"/>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0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54"/>
              <a:gd name="connsiteX1" fmla="*/ 10200 w 10200"/>
              <a:gd name="connsiteY1" fmla="*/ 0 h 10054"/>
              <a:gd name="connsiteX2" fmla="*/ 10098 w 10200"/>
              <a:gd name="connsiteY2" fmla="*/ 5055 h 10054"/>
              <a:gd name="connsiteX3" fmla="*/ 10090 w 10200"/>
              <a:gd name="connsiteY3" fmla="*/ 10054 h 10054"/>
              <a:gd name="connsiteX4" fmla="*/ 1667 w 10200"/>
              <a:gd name="connsiteY4" fmla="*/ 10000 h 10054"/>
              <a:gd name="connsiteX5" fmla="*/ 0 w 10200"/>
              <a:gd name="connsiteY5" fmla="*/ 5000 h 10054"/>
              <a:gd name="connsiteX6" fmla="*/ 1667 w 10200"/>
              <a:gd name="connsiteY6" fmla="*/ 0 h 10054"/>
              <a:gd name="connsiteX0" fmla="*/ 1667 w 10127"/>
              <a:gd name="connsiteY0" fmla="*/ 18 h 10072"/>
              <a:gd name="connsiteX1" fmla="*/ 10127 w 10127"/>
              <a:gd name="connsiteY1" fmla="*/ 0 h 10072"/>
              <a:gd name="connsiteX2" fmla="*/ 10098 w 10127"/>
              <a:gd name="connsiteY2" fmla="*/ 5073 h 10072"/>
              <a:gd name="connsiteX3" fmla="*/ 10090 w 10127"/>
              <a:gd name="connsiteY3" fmla="*/ 10072 h 10072"/>
              <a:gd name="connsiteX4" fmla="*/ 1667 w 10127"/>
              <a:gd name="connsiteY4" fmla="*/ 10018 h 10072"/>
              <a:gd name="connsiteX5" fmla="*/ 0 w 10127"/>
              <a:gd name="connsiteY5" fmla="*/ 5018 h 10072"/>
              <a:gd name="connsiteX6" fmla="*/ 1667 w 10127"/>
              <a:gd name="connsiteY6" fmla="*/ 18 h 10072"/>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559 w 10019"/>
              <a:gd name="connsiteY0" fmla="*/ 18 h 10036"/>
              <a:gd name="connsiteX1" fmla="*/ 10019 w 10019"/>
              <a:gd name="connsiteY1" fmla="*/ 0 h 10036"/>
              <a:gd name="connsiteX2" fmla="*/ 9990 w 10019"/>
              <a:gd name="connsiteY2" fmla="*/ 5073 h 10036"/>
              <a:gd name="connsiteX3" fmla="*/ 9982 w 10019"/>
              <a:gd name="connsiteY3" fmla="*/ 10017 h 10036"/>
              <a:gd name="connsiteX4" fmla="*/ 1359 w 10019"/>
              <a:gd name="connsiteY4" fmla="*/ 10036 h 10036"/>
              <a:gd name="connsiteX5" fmla="*/ 1 w 10019"/>
              <a:gd name="connsiteY5" fmla="*/ 5036 h 10036"/>
              <a:gd name="connsiteX6" fmla="*/ 1559 w 10019"/>
              <a:gd name="connsiteY6" fmla="*/ 18 h 10036"/>
              <a:gd name="connsiteX0" fmla="*/ 1615 w 10075"/>
              <a:gd name="connsiteY0" fmla="*/ 18 h 10036"/>
              <a:gd name="connsiteX1" fmla="*/ 10075 w 10075"/>
              <a:gd name="connsiteY1" fmla="*/ 0 h 10036"/>
              <a:gd name="connsiteX2" fmla="*/ 10046 w 10075"/>
              <a:gd name="connsiteY2" fmla="*/ 5073 h 10036"/>
              <a:gd name="connsiteX3" fmla="*/ 10038 w 10075"/>
              <a:gd name="connsiteY3" fmla="*/ 10017 h 10036"/>
              <a:gd name="connsiteX4" fmla="*/ 1415 w 10075"/>
              <a:gd name="connsiteY4" fmla="*/ 10036 h 10036"/>
              <a:gd name="connsiteX5" fmla="*/ 57 w 10075"/>
              <a:gd name="connsiteY5" fmla="*/ 5036 h 10036"/>
              <a:gd name="connsiteX6" fmla="*/ 1615 w 10075"/>
              <a:gd name="connsiteY6" fmla="*/ 18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49 w 10054"/>
              <a:gd name="connsiteY0" fmla="*/ 18 h 10036"/>
              <a:gd name="connsiteX1" fmla="*/ 10054 w 10054"/>
              <a:gd name="connsiteY1" fmla="*/ 0 h 10036"/>
              <a:gd name="connsiteX2" fmla="*/ 10025 w 10054"/>
              <a:gd name="connsiteY2" fmla="*/ 5073 h 10036"/>
              <a:gd name="connsiteX3" fmla="*/ 10017 w 10054"/>
              <a:gd name="connsiteY3" fmla="*/ 10017 h 10036"/>
              <a:gd name="connsiteX4" fmla="*/ 1394 w 10054"/>
              <a:gd name="connsiteY4" fmla="*/ 10036 h 10036"/>
              <a:gd name="connsiteX5" fmla="*/ 18 w 10054"/>
              <a:gd name="connsiteY5" fmla="*/ 4854 h 10036"/>
              <a:gd name="connsiteX6" fmla="*/ 2449 w 10054"/>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393 w 10053"/>
              <a:gd name="connsiteY0" fmla="*/ 36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17 w 10053"/>
              <a:gd name="connsiteY5" fmla="*/ 4854 h 10036"/>
              <a:gd name="connsiteX6" fmla="*/ 2393 w 10053"/>
              <a:gd name="connsiteY6" fmla="*/ 36 h 10036"/>
              <a:gd name="connsiteX0" fmla="*/ 2444 w 10104"/>
              <a:gd name="connsiteY0" fmla="*/ 36 h 10036"/>
              <a:gd name="connsiteX1" fmla="*/ 10104 w 10104"/>
              <a:gd name="connsiteY1" fmla="*/ 0 h 10036"/>
              <a:gd name="connsiteX2" fmla="*/ 10075 w 10104"/>
              <a:gd name="connsiteY2" fmla="*/ 5073 h 10036"/>
              <a:gd name="connsiteX3" fmla="*/ 10067 w 10104"/>
              <a:gd name="connsiteY3" fmla="*/ 10017 h 10036"/>
              <a:gd name="connsiteX4" fmla="*/ 1444 w 10104"/>
              <a:gd name="connsiteY4" fmla="*/ 10036 h 10036"/>
              <a:gd name="connsiteX5" fmla="*/ 68 w 10104"/>
              <a:gd name="connsiteY5" fmla="*/ 4854 h 10036"/>
              <a:gd name="connsiteX6" fmla="*/ 2444 w 10104"/>
              <a:gd name="connsiteY6" fmla="*/ 36 h 10036"/>
              <a:gd name="connsiteX0" fmla="*/ 2497 w 10157"/>
              <a:gd name="connsiteY0" fmla="*/ 36 h 10036"/>
              <a:gd name="connsiteX1" fmla="*/ 10157 w 10157"/>
              <a:gd name="connsiteY1" fmla="*/ 0 h 10036"/>
              <a:gd name="connsiteX2" fmla="*/ 10128 w 10157"/>
              <a:gd name="connsiteY2" fmla="*/ 5073 h 10036"/>
              <a:gd name="connsiteX3" fmla="*/ 10120 w 10157"/>
              <a:gd name="connsiteY3" fmla="*/ 10017 h 10036"/>
              <a:gd name="connsiteX4" fmla="*/ 1497 w 10157"/>
              <a:gd name="connsiteY4" fmla="*/ 10036 h 10036"/>
              <a:gd name="connsiteX5" fmla="*/ 66 w 10157"/>
              <a:gd name="connsiteY5" fmla="*/ 4872 h 10036"/>
              <a:gd name="connsiteX6" fmla="*/ 2497 w 10157"/>
              <a:gd name="connsiteY6" fmla="*/ 36 h 10036"/>
              <a:gd name="connsiteX0" fmla="*/ 2466 w 10126"/>
              <a:gd name="connsiteY0" fmla="*/ 36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35 w 10126"/>
              <a:gd name="connsiteY5" fmla="*/ 4872 h 10036"/>
              <a:gd name="connsiteX6" fmla="*/ 2466 w 10126"/>
              <a:gd name="connsiteY6" fmla="*/ 36 h 10036"/>
              <a:gd name="connsiteX0" fmla="*/ 2523 w 10183"/>
              <a:gd name="connsiteY0" fmla="*/ 36 h 10036"/>
              <a:gd name="connsiteX1" fmla="*/ 10183 w 10183"/>
              <a:gd name="connsiteY1" fmla="*/ 0 h 10036"/>
              <a:gd name="connsiteX2" fmla="*/ 10154 w 10183"/>
              <a:gd name="connsiteY2" fmla="*/ 5073 h 10036"/>
              <a:gd name="connsiteX3" fmla="*/ 10146 w 10183"/>
              <a:gd name="connsiteY3" fmla="*/ 10017 h 10036"/>
              <a:gd name="connsiteX4" fmla="*/ 1523 w 10183"/>
              <a:gd name="connsiteY4" fmla="*/ 10036 h 10036"/>
              <a:gd name="connsiteX5" fmla="*/ 92 w 10183"/>
              <a:gd name="connsiteY5" fmla="*/ 4872 h 10036"/>
              <a:gd name="connsiteX6" fmla="*/ 2523 w 10183"/>
              <a:gd name="connsiteY6" fmla="*/ 36 h 10036"/>
              <a:gd name="connsiteX0" fmla="*/ 2454 w 10114"/>
              <a:gd name="connsiteY0" fmla="*/ 36 h 10036"/>
              <a:gd name="connsiteX1" fmla="*/ 10114 w 10114"/>
              <a:gd name="connsiteY1" fmla="*/ 0 h 10036"/>
              <a:gd name="connsiteX2" fmla="*/ 10085 w 10114"/>
              <a:gd name="connsiteY2" fmla="*/ 5073 h 10036"/>
              <a:gd name="connsiteX3" fmla="*/ 10077 w 10114"/>
              <a:gd name="connsiteY3" fmla="*/ 10017 h 10036"/>
              <a:gd name="connsiteX4" fmla="*/ 1454 w 10114"/>
              <a:gd name="connsiteY4" fmla="*/ 10036 h 10036"/>
              <a:gd name="connsiteX5" fmla="*/ 23 w 10114"/>
              <a:gd name="connsiteY5" fmla="*/ 4872 h 10036"/>
              <a:gd name="connsiteX6" fmla="*/ 2454 w 10114"/>
              <a:gd name="connsiteY6" fmla="*/ 36 h 10036"/>
              <a:gd name="connsiteX0" fmla="*/ 2419 w 10079"/>
              <a:gd name="connsiteY0" fmla="*/ 36 h 10036"/>
              <a:gd name="connsiteX1" fmla="*/ 10079 w 10079"/>
              <a:gd name="connsiteY1" fmla="*/ 0 h 10036"/>
              <a:gd name="connsiteX2" fmla="*/ 10050 w 10079"/>
              <a:gd name="connsiteY2" fmla="*/ 5073 h 10036"/>
              <a:gd name="connsiteX3" fmla="*/ 10042 w 10079"/>
              <a:gd name="connsiteY3" fmla="*/ 10017 h 10036"/>
              <a:gd name="connsiteX4" fmla="*/ 1419 w 10079"/>
              <a:gd name="connsiteY4" fmla="*/ 10036 h 10036"/>
              <a:gd name="connsiteX5" fmla="*/ 24 w 10079"/>
              <a:gd name="connsiteY5" fmla="*/ 4890 h 10036"/>
              <a:gd name="connsiteX6" fmla="*/ 2419 w 10079"/>
              <a:gd name="connsiteY6" fmla="*/ 36 h 10036"/>
              <a:gd name="connsiteX0" fmla="*/ 2452 w 10112"/>
              <a:gd name="connsiteY0" fmla="*/ 36 h 10036"/>
              <a:gd name="connsiteX1" fmla="*/ 10112 w 10112"/>
              <a:gd name="connsiteY1" fmla="*/ 0 h 10036"/>
              <a:gd name="connsiteX2" fmla="*/ 10083 w 10112"/>
              <a:gd name="connsiteY2" fmla="*/ 5073 h 10036"/>
              <a:gd name="connsiteX3" fmla="*/ 10075 w 10112"/>
              <a:gd name="connsiteY3" fmla="*/ 10017 h 10036"/>
              <a:gd name="connsiteX4" fmla="*/ 1452 w 10112"/>
              <a:gd name="connsiteY4" fmla="*/ 10036 h 10036"/>
              <a:gd name="connsiteX5" fmla="*/ 57 w 10112"/>
              <a:gd name="connsiteY5" fmla="*/ 4890 h 10036"/>
              <a:gd name="connsiteX6" fmla="*/ 2452 w 10112"/>
              <a:gd name="connsiteY6" fmla="*/ 36 h 10036"/>
              <a:gd name="connsiteX0" fmla="*/ 2337 w 10070"/>
              <a:gd name="connsiteY0" fmla="*/ 54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37 w 10070"/>
              <a:gd name="connsiteY6" fmla="*/ 54 h 10036"/>
              <a:gd name="connsiteX0" fmla="*/ 2366 w 10099"/>
              <a:gd name="connsiteY0" fmla="*/ 54 h 10036"/>
              <a:gd name="connsiteX1" fmla="*/ 10099 w 10099"/>
              <a:gd name="connsiteY1" fmla="*/ 0 h 10036"/>
              <a:gd name="connsiteX2" fmla="*/ 10070 w 10099"/>
              <a:gd name="connsiteY2" fmla="*/ 5073 h 10036"/>
              <a:gd name="connsiteX3" fmla="*/ 10062 w 10099"/>
              <a:gd name="connsiteY3" fmla="*/ 10017 h 10036"/>
              <a:gd name="connsiteX4" fmla="*/ 1439 w 10099"/>
              <a:gd name="connsiteY4" fmla="*/ 10036 h 10036"/>
              <a:gd name="connsiteX5" fmla="*/ 44 w 10099"/>
              <a:gd name="connsiteY5" fmla="*/ 4890 h 10036"/>
              <a:gd name="connsiteX6" fmla="*/ 2366 w 10099"/>
              <a:gd name="connsiteY6" fmla="*/ 54 h 10036"/>
              <a:gd name="connsiteX0" fmla="*/ 2355 w 10070"/>
              <a:gd name="connsiteY0" fmla="*/ 18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55 w 10070"/>
              <a:gd name="connsiteY6" fmla="*/ 18 h 10036"/>
              <a:gd name="connsiteX0" fmla="*/ 2410 w 10125"/>
              <a:gd name="connsiteY0" fmla="*/ 18 h 10036"/>
              <a:gd name="connsiteX1" fmla="*/ 10125 w 10125"/>
              <a:gd name="connsiteY1" fmla="*/ 0 h 10036"/>
              <a:gd name="connsiteX2" fmla="*/ 10096 w 10125"/>
              <a:gd name="connsiteY2" fmla="*/ 5073 h 10036"/>
              <a:gd name="connsiteX3" fmla="*/ 10088 w 10125"/>
              <a:gd name="connsiteY3" fmla="*/ 10017 h 10036"/>
              <a:gd name="connsiteX4" fmla="*/ 1465 w 10125"/>
              <a:gd name="connsiteY4" fmla="*/ 10036 h 10036"/>
              <a:gd name="connsiteX5" fmla="*/ 70 w 10125"/>
              <a:gd name="connsiteY5" fmla="*/ 4890 h 10036"/>
              <a:gd name="connsiteX6" fmla="*/ 2410 w 10125"/>
              <a:gd name="connsiteY6" fmla="*/ 18 h 10036"/>
              <a:gd name="connsiteX0" fmla="*/ 2396 w 10111"/>
              <a:gd name="connsiteY0" fmla="*/ 18 h 10036"/>
              <a:gd name="connsiteX1" fmla="*/ 10111 w 10111"/>
              <a:gd name="connsiteY1" fmla="*/ 0 h 10036"/>
              <a:gd name="connsiteX2" fmla="*/ 10082 w 10111"/>
              <a:gd name="connsiteY2" fmla="*/ 5073 h 10036"/>
              <a:gd name="connsiteX3" fmla="*/ 10074 w 10111"/>
              <a:gd name="connsiteY3" fmla="*/ 10017 h 10036"/>
              <a:gd name="connsiteX4" fmla="*/ 1451 w 10111"/>
              <a:gd name="connsiteY4" fmla="*/ 10036 h 10036"/>
              <a:gd name="connsiteX5" fmla="*/ 56 w 10111"/>
              <a:gd name="connsiteY5" fmla="*/ 4890 h 10036"/>
              <a:gd name="connsiteX6" fmla="*/ 2396 w 10111"/>
              <a:gd name="connsiteY6" fmla="*/ 18 h 10036"/>
              <a:gd name="connsiteX0" fmla="*/ 2379 w 10094"/>
              <a:gd name="connsiteY0" fmla="*/ 18 h 10036"/>
              <a:gd name="connsiteX1" fmla="*/ 10094 w 10094"/>
              <a:gd name="connsiteY1" fmla="*/ 0 h 10036"/>
              <a:gd name="connsiteX2" fmla="*/ 10065 w 10094"/>
              <a:gd name="connsiteY2" fmla="*/ 5073 h 10036"/>
              <a:gd name="connsiteX3" fmla="*/ 10057 w 10094"/>
              <a:gd name="connsiteY3" fmla="*/ 10017 h 10036"/>
              <a:gd name="connsiteX4" fmla="*/ 1434 w 10094"/>
              <a:gd name="connsiteY4" fmla="*/ 10036 h 10036"/>
              <a:gd name="connsiteX5" fmla="*/ 39 w 10094"/>
              <a:gd name="connsiteY5" fmla="*/ 4890 h 10036"/>
              <a:gd name="connsiteX6" fmla="*/ 2379 w 10094"/>
              <a:gd name="connsiteY6" fmla="*/ 18 h 10036"/>
              <a:gd name="connsiteX0" fmla="*/ 2404 w 10119"/>
              <a:gd name="connsiteY0" fmla="*/ 18 h 10036"/>
              <a:gd name="connsiteX1" fmla="*/ 10119 w 10119"/>
              <a:gd name="connsiteY1" fmla="*/ 0 h 10036"/>
              <a:gd name="connsiteX2" fmla="*/ 10090 w 10119"/>
              <a:gd name="connsiteY2" fmla="*/ 5073 h 10036"/>
              <a:gd name="connsiteX3" fmla="*/ 10082 w 10119"/>
              <a:gd name="connsiteY3" fmla="*/ 10017 h 10036"/>
              <a:gd name="connsiteX4" fmla="*/ 1459 w 10119"/>
              <a:gd name="connsiteY4" fmla="*/ 10036 h 10036"/>
              <a:gd name="connsiteX5" fmla="*/ 38 w 10119"/>
              <a:gd name="connsiteY5" fmla="*/ 4890 h 10036"/>
              <a:gd name="connsiteX6" fmla="*/ 2404 w 10119"/>
              <a:gd name="connsiteY6" fmla="*/ 18 h 10036"/>
              <a:gd name="connsiteX0" fmla="*/ 2411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890 h 10036"/>
              <a:gd name="connsiteX6" fmla="*/ 2411 w 10126"/>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4890 h 10036"/>
              <a:gd name="connsiteX6" fmla="*/ 2398 w 10113"/>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5023 h 10036"/>
              <a:gd name="connsiteX6" fmla="*/ 2398 w 10113"/>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4796 h 10036"/>
              <a:gd name="connsiteX6" fmla="*/ 2459 w 10098"/>
              <a:gd name="connsiteY6" fmla="*/ 18 h 10036"/>
              <a:gd name="connsiteX0" fmla="*/ 2477 w 10116"/>
              <a:gd name="connsiteY0" fmla="*/ 18 h 10036"/>
              <a:gd name="connsiteX1" fmla="*/ 10116 w 10116"/>
              <a:gd name="connsiteY1" fmla="*/ 0 h 10036"/>
              <a:gd name="connsiteX2" fmla="*/ 10087 w 10116"/>
              <a:gd name="connsiteY2" fmla="*/ 5073 h 10036"/>
              <a:gd name="connsiteX3" fmla="*/ 10079 w 10116"/>
              <a:gd name="connsiteY3" fmla="*/ 10017 h 10036"/>
              <a:gd name="connsiteX4" fmla="*/ 1456 w 10116"/>
              <a:gd name="connsiteY4" fmla="*/ 10036 h 10036"/>
              <a:gd name="connsiteX5" fmla="*/ 35 w 10116"/>
              <a:gd name="connsiteY5" fmla="*/ 4796 h 10036"/>
              <a:gd name="connsiteX6" fmla="*/ 2477 w 10116"/>
              <a:gd name="connsiteY6" fmla="*/ 18 h 10036"/>
              <a:gd name="connsiteX0" fmla="*/ 2522 w 10161"/>
              <a:gd name="connsiteY0" fmla="*/ 18 h 10036"/>
              <a:gd name="connsiteX1" fmla="*/ 10161 w 10161"/>
              <a:gd name="connsiteY1" fmla="*/ 0 h 10036"/>
              <a:gd name="connsiteX2" fmla="*/ 10132 w 10161"/>
              <a:gd name="connsiteY2" fmla="*/ 5073 h 10036"/>
              <a:gd name="connsiteX3" fmla="*/ 10124 w 10161"/>
              <a:gd name="connsiteY3" fmla="*/ 10017 h 10036"/>
              <a:gd name="connsiteX4" fmla="*/ 1501 w 10161"/>
              <a:gd name="connsiteY4" fmla="*/ 10036 h 10036"/>
              <a:gd name="connsiteX5" fmla="*/ 80 w 10161"/>
              <a:gd name="connsiteY5" fmla="*/ 4796 h 10036"/>
              <a:gd name="connsiteX6" fmla="*/ 2522 w 10161"/>
              <a:gd name="connsiteY6" fmla="*/ 18 h 10036"/>
              <a:gd name="connsiteX0" fmla="*/ 2487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796 h 10036"/>
              <a:gd name="connsiteX6" fmla="*/ 2487 w 10126"/>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3" h="10036">
                <a:moveTo>
                  <a:pt x="2414" y="18"/>
                </a:moveTo>
                <a:lnTo>
                  <a:pt x="10053" y="0"/>
                </a:lnTo>
                <a:cubicBezTo>
                  <a:pt x="10042" y="2099"/>
                  <a:pt x="10030" y="3404"/>
                  <a:pt x="10024" y="5073"/>
                </a:cubicBezTo>
                <a:cubicBezTo>
                  <a:pt x="10018" y="6742"/>
                  <a:pt x="10005" y="9634"/>
                  <a:pt x="10016" y="10017"/>
                </a:cubicBezTo>
                <a:lnTo>
                  <a:pt x="1393" y="10036"/>
                </a:lnTo>
                <a:cubicBezTo>
                  <a:pt x="981" y="9592"/>
                  <a:pt x="-254" y="7337"/>
                  <a:pt x="48" y="4815"/>
                </a:cubicBezTo>
                <a:cubicBezTo>
                  <a:pt x="350" y="2293"/>
                  <a:pt x="1140" y="1250"/>
                  <a:pt x="2414" y="18"/>
                </a:cubicBezTo>
                <a:close/>
              </a:path>
            </a:pathLst>
          </a:custGeom>
        </p:spPr>
      </p:pic>
      <p:sp>
        <p:nvSpPr>
          <p:cNvPr id="10" name="Title 1">
            <a:extLst>
              <a:ext uri="{FF2B5EF4-FFF2-40B4-BE49-F238E27FC236}">
                <a16:creationId xmlns:a16="http://schemas.microsoft.com/office/drawing/2014/main" id="{F4D8C5F8-1CF4-FE48-B046-BC6E35A62BAD}"/>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a:t>CLICK TO EDIT TITLE</a:t>
            </a:r>
          </a:p>
        </p:txBody>
      </p:sp>
      <p:sp>
        <p:nvSpPr>
          <p:cNvPr id="12" name="Text Placeholder 2">
            <a:extLst>
              <a:ext uri="{FF2B5EF4-FFF2-40B4-BE49-F238E27FC236}">
                <a16:creationId xmlns:a16="http://schemas.microsoft.com/office/drawing/2014/main" id="{26F07347-F372-1F48-AA3C-582BEDDE8182}"/>
              </a:ext>
            </a:extLst>
          </p:cNvPr>
          <p:cNvSpPr>
            <a:spLocks noGrp="1"/>
          </p:cNvSpPr>
          <p:nvPr>
            <p:ph type="body" sz="quarter" idx="16"/>
          </p:nvPr>
        </p:nvSpPr>
        <p:spPr>
          <a:xfrm>
            <a:off x="476250" y="2230438"/>
            <a:ext cx="4513263" cy="3490912"/>
          </a:xfrm>
        </p:spPr>
        <p:txBody>
          <a:bodyPr/>
          <a:lstStyle/>
          <a:p>
            <a:pPr lvl="0"/>
            <a:endParaRPr lang="en-US"/>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8"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5123069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and Photo #21">
    <p:spTree>
      <p:nvGrpSpPr>
        <p:cNvPr id="1" name=""/>
        <p:cNvGrpSpPr/>
        <p:nvPr/>
      </p:nvGrpSpPr>
      <p:grpSpPr>
        <a:xfrm>
          <a:off x="0" y="0"/>
          <a:ext cx="0" cy="0"/>
          <a:chOff x="0" y="0"/>
          <a:chExt cx="0" cy="0"/>
        </a:xfrm>
      </p:grpSpPr>
      <p:sp>
        <p:nvSpPr>
          <p:cNvPr id="7" name="Rectangle 6"/>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0" y="6187043"/>
            <a:ext cx="12221472" cy="67095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6" hasCustomPrompt="1"/>
          </p:nvPr>
        </p:nvSpPr>
        <p:spPr>
          <a:xfrm>
            <a:off x="6017295" y="-11137"/>
            <a:ext cx="6237011" cy="620876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98"/>
              <a:gd name="connsiteY0" fmla="*/ 0 h 10000"/>
              <a:gd name="connsiteX1" fmla="*/ 10000 w 10098"/>
              <a:gd name="connsiteY1" fmla="*/ 0 h 10000"/>
              <a:gd name="connsiteX2" fmla="*/ 10098 w 10098"/>
              <a:gd name="connsiteY2" fmla="*/ 5055 h 10000"/>
              <a:gd name="connsiteX3" fmla="*/ 10000 w 10098"/>
              <a:gd name="connsiteY3" fmla="*/ 10000 h 10000"/>
              <a:gd name="connsiteX4" fmla="*/ 1667 w 10098"/>
              <a:gd name="connsiteY4" fmla="*/ 10000 h 10000"/>
              <a:gd name="connsiteX5" fmla="*/ 0 w 10098"/>
              <a:gd name="connsiteY5" fmla="*/ 5000 h 10000"/>
              <a:gd name="connsiteX6" fmla="*/ 1667 w 10098"/>
              <a:gd name="connsiteY6" fmla="*/ 0 h 10000"/>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098"/>
              <a:gd name="connsiteY0" fmla="*/ 0 h 10036"/>
              <a:gd name="connsiteX1" fmla="*/ 10000 w 10098"/>
              <a:gd name="connsiteY1" fmla="*/ 0 h 10036"/>
              <a:gd name="connsiteX2" fmla="*/ 10098 w 10098"/>
              <a:gd name="connsiteY2" fmla="*/ 5055 h 10036"/>
              <a:gd name="connsiteX3" fmla="*/ 10054 w 10098"/>
              <a:gd name="connsiteY3" fmla="*/ 10036 h 10036"/>
              <a:gd name="connsiteX4" fmla="*/ 1667 w 10098"/>
              <a:gd name="connsiteY4" fmla="*/ 10000 h 10036"/>
              <a:gd name="connsiteX5" fmla="*/ 0 w 10098"/>
              <a:gd name="connsiteY5" fmla="*/ 5000 h 10036"/>
              <a:gd name="connsiteX6" fmla="*/ 1667 w 10098"/>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0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54"/>
              <a:gd name="connsiteX1" fmla="*/ 10200 w 10200"/>
              <a:gd name="connsiteY1" fmla="*/ 0 h 10054"/>
              <a:gd name="connsiteX2" fmla="*/ 10098 w 10200"/>
              <a:gd name="connsiteY2" fmla="*/ 5055 h 10054"/>
              <a:gd name="connsiteX3" fmla="*/ 10090 w 10200"/>
              <a:gd name="connsiteY3" fmla="*/ 10054 h 10054"/>
              <a:gd name="connsiteX4" fmla="*/ 1667 w 10200"/>
              <a:gd name="connsiteY4" fmla="*/ 10000 h 10054"/>
              <a:gd name="connsiteX5" fmla="*/ 0 w 10200"/>
              <a:gd name="connsiteY5" fmla="*/ 5000 h 10054"/>
              <a:gd name="connsiteX6" fmla="*/ 1667 w 10200"/>
              <a:gd name="connsiteY6" fmla="*/ 0 h 10054"/>
              <a:gd name="connsiteX0" fmla="*/ 1667 w 10127"/>
              <a:gd name="connsiteY0" fmla="*/ 18 h 10072"/>
              <a:gd name="connsiteX1" fmla="*/ 10127 w 10127"/>
              <a:gd name="connsiteY1" fmla="*/ 0 h 10072"/>
              <a:gd name="connsiteX2" fmla="*/ 10098 w 10127"/>
              <a:gd name="connsiteY2" fmla="*/ 5073 h 10072"/>
              <a:gd name="connsiteX3" fmla="*/ 10090 w 10127"/>
              <a:gd name="connsiteY3" fmla="*/ 10072 h 10072"/>
              <a:gd name="connsiteX4" fmla="*/ 1667 w 10127"/>
              <a:gd name="connsiteY4" fmla="*/ 10018 h 10072"/>
              <a:gd name="connsiteX5" fmla="*/ 0 w 10127"/>
              <a:gd name="connsiteY5" fmla="*/ 5018 h 10072"/>
              <a:gd name="connsiteX6" fmla="*/ 1667 w 10127"/>
              <a:gd name="connsiteY6" fmla="*/ 18 h 10072"/>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559 w 10019"/>
              <a:gd name="connsiteY0" fmla="*/ 18 h 10036"/>
              <a:gd name="connsiteX1" fmla="*/ 10019 w 10019"/>
              <a:gd name="connsiteY1" fmla="*/ 0 h 10036"/>
              <a:gd name="connsiteX2" fmla="*/ 9990 w 10019"/>
              <a:gd name="connsiteY2" fmla="*/ 5073 h 10036"/>
              <a:gd name="connsiteX3" fmla="*/ 9982 w 10019"/>
              <a:gd name="connsiteY3" fmla="*/ 10017 h 10036"/>
              <a:gd name="connsiteX4" fmla="*/ 1359 w 10019"/>
              <a:gd name="connsiteY4" fmla="*/ 10036 h 10036"/>
              <a:gd name="connsiteX5" fmla="*/ 1 w 10019"/>
              <a:gd name="connsiteY5" fmla="*/ 5036 h 10036"/>
              <a:gd name="connsiteX6" fmla="*/ 1559 w 10019"/>
              <a:gd name="connsiteY6" fmla="*/ 18 h 10036"/>
              <a:gd name="connsiteX0" fmla="*/ 1615 w 10075"/>
              <a:gd name="connsiteY0" fmla="*/ 18 h 10036"/>
              <a:gd name="connsiteX1" fmla="*/ 10075 w 10075"/>
              <a:gd name="connsiteY1" fmla="*/ 0 h 10036"/>
              <a:gd name="connsiteX2" fmla="*/ 10046 w 10075"/>
              <a:gd name="connsiteY2" fmla="*/ 5073 h 10036"/>
              <a:gd name="connsiteX3" fmla="*/ 10038 w 10075"/>
              <a:gd name="connsiteY3" fmla="*/ 10017 h 10036"/>
              <a:gd name="connsiteX4" fmla="*/ 1415 w 10075"/>
              <a:gd name="connsiteY4" fmla="*/ 10036 h 10036"/>
              <a:gd name="connsiteX5" fmla="*/ 57 w 10075"/>
              <a:gd name="connsiteY5" fmla="*/ 5036 h 10036"/>
              <a:gd name="connsiteX6" fmla="*/ 1615 w 10075"/>
              <a:gd name="connsiteY6" fmla="*/ 18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49 w 10054"/>
              <a:gd name="connsiteY0" fmla="*/ 18 h 10036"/>
              <a:gd name="connsiteX1" fmla="*/ 10054 w 10054"/>
              <a:gd name="connsiteY1" fmla="*/ 0 h 10036"/>
              <a:gd name="connsiteX2" fmla="*/ 10025 w 10054"/>
              <a:gd name="connsiteY2" fmla="*/ 5073 h 10036"/>
              <a:gd name="connsiteX3" fmla="*/ 10017 w 10054"/>
              <a:gd name="connsiteY3" fmla="*/ 10017 h 10036"/>
              <a:gd name="connsiteX4" fmla="*/ 1394 w 10054"/>
              <a:gd name="connsiteY4" fmla="*/ 10036 h 10036"/>
              <a:gd name="connsiteX5" fmla="*/ 18 w 10054"/>
              <a:gd name="connsiteY5" fmla="*/ 4854 h 10036"/>
              <a:gd name="connsiteX6" fmla="*/ 2449 w 10054"/>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393 w 10053"/>
              <a:gd name="connsiteY0" fmla="*/ 36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17 w 10053"/>
              <a:gd name="connsiteY5" fmla="*/ 4854 h 10036"/>
              <a:gd name="connsiteX6" fmla="*/ 2393 w 10053"/>
              <a:gd name="connsiteY6" fmla="*/ 36 h 10036"/>
              <a:gd name="connsiteX0" fmla="*/ 2444 w 10104"/>
              <a:gd name="connsiteY0" fmla="*/ 36 h 10036"/>
              <a:gd name="connsiteX1" fmla="*/ 10104 w 10104"/>
              <a:gd name="connsiteY1" fmla="*/ 0 h 10036"/>
              <a:gd name="connsiteX2" fmla="*/ 10075 w 10104"/>
              <a:gd name="connsiteY2" fmla="*/ 5073 h 10036"/>
              <a:gd name="connsiteX3" fmla="*/ 10067 w 10104"/>
              <a:gd name="connsiteY3" fmla="*/ 10017 h 10036"/>
              <a:gd name="connsiteX4" fmla="*/ 1444 w 10104"/>
              <a:gd name="connsiteY4" fmla="*/ 10036 h 10036"/>
              <a:gd name="connsiteX5" fmla="*/ 68 w 10104"/>
              <a:gd name="connsiteY5" fmla="*/ 4854 h 10036"/>
              <a:gd name="connsiteX6" fmla="*/ 2444 w 10104"/>
              <a:gd name="connsiteY6" fmla="*/ 36 h 10036"/>
              <a:gd name="connsiteX0" fmla="*/ 2497 w 10157"/>
              <a:gd name="connsiteY0" fmla="*/ 36 h 10036"/>
              <a:gd name="connsiteX1" fmla="*/ 10157 w 10157"/>
              <a:gd name="connsiteY1" fmla="*/ 0 h 10036"/>
              <a:gd name="connsiteX2" fmla="*/ 10128 w 10157"/>
              <a:gd name="connsiteY2" fmla="*/ 5073 h 10036"/>
              <a:gd name="connsiteX3" fmla="*/ 10120 w 10157"/>
              <a:gd name="connsiteY3" fmla="*/ 10017 h 10036"/>
              <a:gd name="connsiteX4" fmla="*/ 1497 w 10157"/>
              <a:gd name="connsiteY4" fmla="*/ 10036 h 10036"/>
              <a:gd name="connsiteX5" fmla="*/ 66 w 10157"/>
              <a:gd name="connsiteY5" fmla="*/ 4872 h 10036"/>
              <a:gd name="connsiteX6" fmla="*/ 2497 w 10157"/>
              <a:gd name="connsiteY6" fmla="*/ 36 h 10036"/>
              <a:gd name="connsiteX0" fmla="*/ 2466 w 10126"/>
              <a:gd name="connsiteY0" fmla="*/ 36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35 w 10126"/>
              <a:gd name="connsiteY5" fmla="*/ 4872 h 10036"/>
              <a:gd name="connsiteX6" fmla="*/ 2466 w 10126"/>
              <a:gd name="connsiteY6" fmla="*/ 36 h 10036"/>
              <a:gd name="connsiteX0" fmla="*/ 2523 w 10183"/>
              <a:gd name="connsiteY0" fmla="*/ 36 h 10036"/>
              <a:gd name="connsiteX1" fmla="*/ 10183 w 10183"/>
              <a:gd name="connsiteY1" fmla="*/ 0 h 10036"/>
              <a:gd name="connsiteX2" fmla="*/ 10154 w 10183"/>
              <a:gd name="connsiteY2" fmla="*/ 5073 h 10036"/>
              <a:gd name="connsiteX3" fmla="*/ 10146 w 10183"/>
              <a:gd name="connsiteY3" fmla="*/ 10017 h 10036"/>
              <a:gd name="connsiteX4" fmla="*/ 1523 w 10183"/>
              <a:gd name="connsiteY4" fmla="*/ 10036 h 10036"/>
              <a:gd name="connsiteX5" fmla="*/ 92 w 10183"/>
              <a:gd name="connsiteY5" fmla="*/ 4872 h 10036"/>
              <a:gd name="connsiteX6" fmla="*/ 2523 w 10183"/>
              <a:gd name="connsiteY6" fmla="*/ 36 h 10036"/>
              <a:gd name="connsiteX0" fmla="*/ 2454 w 10114"/>
              <a:gd name="connsiteY0" fmla="*/ 36 h 10036"/>
              <a:gd name="connsiteX1" fmla="*/ 10114 w 10114"/>
              <a:gd name="connsiteY1" fmla="*/ 0 h 10036"/>
              <a:gd name="connsiteX2" fmla="*/ 10085 w 10114"/>
              <a:gd name="connsiteY2" fmla="*/ 5073 h 10036"/>
              <a:gd name="connsiteX3" fmla="*/ 10077 w 10114"/>
              <a:gd name="connsiteY3" fmla="*/ 10017 h 10036"/>
              <a:gd name="connsiteX4" fmla="*/ 1454 w 10114"/>
              <a:gd name="connsiteY4" fmla="*/ 10036 h 10036"/>
              <a:gd name="connsiteX5" fmla="*/ 23 w 10114"/>
              <a:gd name="connsiteY5" fmla="*/ 4872 h 10036"/>
              <a:gd name="connsiteX6" fmla="*/ 2454 w 10114"/>
              <a:gd name="connsiteY6" fmla="*/ 36 h 10036"/>
              <a:gd name="connsiteX0" fmla="*/ 2419 w 10079"/>
              <a:gd name="connsiteY0" fmla="*/ 36 h 10036"/>
              <a:gd name="connsiteX1" fmla="*/ 10079 w 10079"/>
              <a:gd name="connsiteY1" fmla="*/ 0 h 10036"/>
              <a:gd name="connsiteX2" fmla="*/ 10050 w 10079"/>
              <a:gd name="connsiteY2" fmla="*/ 5073 h 10036"/>
              <a:gd name="connsiteX3" fmla="*/ 10042 w 10079"/>
              <a:gd name="connsiteY3" fmla="*/ 10017 h 10036"/>
              <a:gd name="connsiteX4" fmla="*/ 1419 w 10079"/>
              <a:gd name="connsiteY4" fmla="*/ 10036 h 10036"/>
              <a:gd name="connsiteX5" fmla="*/ 24 w 10079"/>
              <a:gd name="connsiteY5" fmla="*/ 4890 h 10036"/>
              <a:gd name="connsiteX6" fmla="*/ 2419 w 10079"/>
              <a:gd name="connsiteY6" fmla="*/ 36 h 10036"/>
              <a:gd name="connsiteX0" fmla="*/ 2452 w 10112"/>
              <a:gd name="connsiteY0" fmla="*/ 36 h 10036"/>
              <a:gd name="connsiteX1" fmla="*/ 10112 w 10112"/>
              <a:gd name="connsiteY1" fmla="*/ 0 h 10036"/>
              <a:gd name="connsiteX2" fmla="*/ 10083 w 10112"/>
              <a:gd name="connsiteY2" fmla="*/ 5073 h 10036"/>
              <a:gd name="connsiteX3" fmla="*/ 10075 w 10112"/>
              <a:gd name="connsiteY3" fmla="*/ 10017 h 10036"/>
              <a:gd name="connsiteX4" fmla="*/ 1452 w 10112"/>
              <a:gd name="connsiteY4" fmla="*/ 10036 h 10036"/>
              <a:gd name="connsiteX5" fmla="*/ 57 w 10112"/>
              <a:gd name="connsiteY5" fmla="*/ 4890 h 10036"/>
              <a:gd name="connsiteX6" fmla="*/ 2452 w 10112"/>
              <a:gd name="connsiteY6" fmla="*/ 36 h 10036"/>
              <a:gd name="connsiteX0" fmla="*/ 2337 w 10070"/>
              <a:gd name="connsiteY0" fmla="*/ 54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37 w 10070"/>
              <a:gd name="connsiteY6" fmla="*/ 54 h 10036"/>
              <a:gd name="connsiteX0" fmla="*/ 2366 w 10099"/>
              <a:gd name="connsiteY0" fmla="*/ 54 h 10036"/>
              <a:gd name="connsiteX1" fmla="*/ 10099 w 10099"/>
              <a:gd name="connsiteY1" fmla="*/ 0 h 10036"/>
              <a:gd name="connsiteX2" fmla="*/ 10070 w 10099"/>
              <a:gd name="connsiteY2" fmla="*/ 5073 h 10036"/>
              <a:gd name="connsiteX3" fmla="*/ 10062 w 10099"/>
              <a:gd name="connsiteY3" fmla="*/ 10017 h 10036"/>
              <a:gd name="connsiteX4" fmla="*/ 1439 w 10099"/>
              <a:gd name="connsiteY4" fmla="*/ 10036 h 10036"/>
              <a:gd name="connsiteX5" fmla="*/ 44 w 10099"/>
              <a:gd name="connsiteY5" fmla="*/ 4890 h 10036"/>
              <a:gd name="connsiteX6" fmla="*/ 2366 w 10099"/>
              <a:gd name="connsiteY6" fmla="*/ 54 h 10036"/>
              <a:gd name="connsiteX0" fmla="*/ 2355 w 10070"/>
              <a:gd name="connsiteY0" fmla="*/ 18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55 w 10070"/>
              <a:gd name="connsiteY6" fmla="*/ 18 h 10036"/>
              <a:gd name="connsiteX0" fmla="*/ 2410 w 10125"/>
              <a:gd name="connsiteY0" fmla="*/ 18 h 10036"/>
              <a:gd name="connsiteX1" fmla="*/ 10125 w 10125"/>
              <a:gd name="connsiteY1" fmla="*/ 0 h 10036"/>
              <a:gd name="connsiteX2" fmla="*/ 10096 w 10125"/>
              <a:gd name="connsiteY2" fmla="*/ 5073 h 10036"/>
              <a:gd name="connsiteX3" fmla="*/ 10088 w 10125"/>
              <a:gd name="connsiteY3" fmla="*/ 10017 h 10036"/>
              <a:gd name="connsiteX4" fmla="*/ 1465 w 10125"/>
              <a:gd name="connsiteY4" fmla="*/ 10036 h 10036"/>
              <a:gd name="connsiteX5" fmla="*/ 70 w 10125"/>
              <a:gd name="connsiteY5" fmla="*/ 4890 h 10036"/>
              <a:gd name="connsiteX6" fmla="*/ 2410 w 10125"/>
              <a:gd name="connsiteY6" fmla="*/ 18 h 10036"/>
              <a:gd name="connsiteX0" fmla="*/ 2396 w 10111"/>
              <a:gd name="connsiteY0" fmla="*/ 18 h 10036"/>
              <a:gd name="connsiteX1" fmla="*/ 10111 w 10111"/>
              <a:gd name="connsiteY1" fmla="*/ 0 h 10036"/>
              <a:gd name="connsiteX2" fmla="*/ 10082 w 10111"/>
              <a:gd name="connsiteY2" fmla="*/ 5073 h 10036"/>
              <a:gd name="connsiteX3" fmla="*/ 10074 w 10111"/>
              <a:gd name="connsiteY3" fmla="*/ 10017 h 10036"/>
              <a:gd name="connsiteX4" fmla="*/ 1451 w 10111"/>
              <a:gd name="connsiteY4" fmla="*/ 10036 h 10036"/>
              <a:gd name="connsiteX5" fmla="*/ 56 w 10111"/>
              <a:gd name="connsiteY5" fmla="*/ 4890 h 10036"/>
              <a:gd name="connsiteX6" fmla="*/ 2396 w 10111"/>
              <a:gd name="connsiteY6" fmla="*/ 18 h 10036"/>
              <a:gd name="connsiteX0" fmla="*/ 2379 w 10094"/>
              <a:gd name="connsiteY0" fmla="*/ 18 h 10036"/>
              <a:gd name="connsiteX1" fmla="*/ 10094 w 10094"/>
              <a:gd name="connsiteY1" fmla="*/ 0 h 10036"/>
              <a:gd name="connsiteX2" fmla="*/ 10065 w 10094"/>
              <a:gd name="connsiteY2" fmla="*/ 5073 h 10036"/>
              <a:gd name="connsiteX3" fmla="*/ 10057 w 10094"/>
              <a:gd name="connsiteY3" fmla="*/ 10017 h 10036"/>
              <a:gd name="connsiteX4" fmla="*/ 1434 w 10094"/>
              <a:gd name="connsiteY4" fmla="*/ 10036 h 10036"/>
              <a:gd name="connsiteX5" fmla="*/ 39 w 10094"/>
              <a:gd name="connsiteY5" fmla="*/ 4890 h 10036"/>
              <a:gd name="connsiteX6" fmla="*/ 2379 w 10094"/>
              <a:gd name="connsiteY6" fmla="*/ 18 h 10036"/>
              <a:gd name="connsiteX0" fmla="*/ 2404 w 10119"/>
              <a:gd name="connsiteY0" fmla="*/ 18 h 10036"/>
              <a:gd name="connsiteX1" fmla="*/ 10119 w 10119"/>
              <a:gd name="connsiteY1" fmla="*/ 0 h 10036"/>
              <a:gd name="connsiteX2" fmla="*/ 10090 w 10119"/>
              <a:gd name="connsiteY2" fmla="*/ 5073 h 10036"/>
              <a:gd name="connsiteX3" fmla="*/ 10082 w 10119"/>
              <a:gd name="connsiteY3" fmla="*/ 10017 h 10036"/>
              <a:gd name="connsiteX4" fmla="*/ 1459 w 10119"/>
              <a:gd name="connsiteY4" fmla="*/ 10036 h 10036"/>
              <a:gd name="connsiteX5" fmla="*/ 38 w 10119"/>
              <a:gd name="connsiteY5" fmla="*/ 4890 h 10036"/>
              <a:gd name="connsiteX6" fmla="*/ 2404 w 10119"/>
              <a:gd name="connsiteY6" fmla="*/ 18 h 10036"/>
              <a:gd name="connsiteX0" fmla="*/ 2411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890 h 10036"/>
              <a:gd name="connsiteX6" fmla="*/ 2411 w 10126"/>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4890 h 10036"/>
              <a:gd name="connsiteX6" fmla="*/ 2398 w 10113"/>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5023 h 10036"/>
              <a:gd name="connsiteX6" fmla="*/ 2398 w 10113"/>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4796 h 10036"/>
              <a:gd name="connsiteX6" fmla="*/ 2459 w 10098"/>
              <a:gd name="connsiteY6" fmla="*/ 18 h 10036"/>
              <a:gd name="connsiteX0" fmla="*/ 2477 w 10116"/>
              <a:gd name="connsiteY0" fmla="*/ 18 h 10036"/>
              <a:gd name="connsiteX1" fmla="*/ 10116 w 10116"/>
              <a:gd name="connsiteY1" fmla="*/ 0 h 10036"/>
              <a:gd name="connsiteX2" fmla="*/ 10087 w 10116"/>
              <a:gd name="connsiteY2" fmla="*/ 5073 h 10036"/>
              <a:gd name="connsiteX3" fmla="*/ 10079 w 10116"/>
              <a:gd name="connsiteY3" fmla="*/ 10017 h 10036"/>
              <a:gd name="connsiteX4" fmla="*/ 1456 w 10116"/>
              <a:gd name="connsiteY4" fmla="*/ 10036 h 10036"/>
              <a:gd name="connsiteX5" fmla="*/ 35 w 10116"/>
              <a:gd name="connsiteY5" fmla="*/ 4796 h 10036"/>
              <a:gd name="connsiteX6" fmla="*/ 2477 w 10116"/>
              <a:gd name="connsiteY6" fmla="*/ 18 h 10036"/>
              <a:gd name="connsiteX0" fmla="*/ 2522 w 10161"/>
              <a:gd name="connsiteY0" fmla="*/ 18 h 10036"/>
              <a:gd name="connsiteX1" fmla="*/ 10161 w 10161"/>
              <a:gd name="connsiteY1" fmla="*/ 0 h 10036"/>
              <a:gd name="connsiteX2" fmla="*/ 10132 w 10161"/>
              <a:gd name="connsiteY2" fmla="*/ 5073 h 10036"/>
              <a:gd name="connsiteX3" fmla="*/ 10124 w 10161"/>
              <a:gd name="connsiteY3" fmla="*/ 10017 h 10036"/>
              <a:gd name="connsiteX4" fmla="*/ 1501 w 10161"/>
              <a:gd name="connsiteY4" fmla="*/ 10036 h 10036"/>
              <a:gd name="connsiteX5" fmla="*/ 80 w 10161"/>
              <a:gd name="connsiteY5" fmla="*/ 4796 h 10036"/>
              <a:gd name="connsiteX6" fmla="*/ 2522 w 10161"/>
              <a:gd name="connsiteY6" fmla="*/ 18 h 10036"/>
              <a:gd name="connsiteX0" fmla="*/ 2487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796 h 10036"/>
              <a:gd name="connsiteX6" fmla="*/ 2487 w 10126"/>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3" h="10036">
                <a:moveTo>
                  <a:pt x="2414" y="18"/>
                </a:moveTo>
                <a:lnTo>
                  <a:pt x="10053" y="0"/>
                </a:lnTo>
                <a:cubicBezTo>
                  <a:pt x="10042" y="2099"/>
                  <a:pt x="10030" y="3404"/>
                  <a:pt x="10024" y="5073"/>
                </a:cubicBezTo>
                <a:cubicBezTo>
                  <a:pt x="10018" y="6742"/>
                  <a:pt x="10005" y="9634"/>
                  <a:pt x="10016" y="10017"/>
                </a:cubicBezTo>
                <a:lnTo>
                  <a:pt x="1393" y="10036"/>
                </a:lnTo>
                <a:cubicBezTo>
                  <a:pt x="981" y="9592"/>
                  <a:pt x="-254" y="7337"/>
                  <a:pt x="48" y="4815"/>
                </a:cubicBezTo>
                <a:cubicBezTo>
                  <a:pt x="350" y="2293"/>
                  <a:pt x="1140" y="1250"/>
                  <a:pt x="2414" y="18"/>
                </a:cubicBezTo>
                <a:close/>
              </a:path>
            </a:pathLst>
          </a:custGeom>
        </p:spPr>
        <p:txBody>
          <a:bodyPr/>
          <a:lstStyle>
            <a:lvl1pPr>
              <a:defRPr sz="2400" baseline="0">
                <a:solidFill>
                  <a:schemeClr val="bg1"/>
                </a:solidFill>
              </a:defRPr>
            </a:lvl1pPr>
          </a:lstStyle>
          <a:p>
            <a:r>
              <a:rPr lang="en-US" dirty="0"/>
              <a:t>			</a:t>
            </a:r>
          </a:p>
          <a:p>
            <a:endParaRPr lang="en-US" dirty="0"/>
          </a:p>
          <a:p>
            <a:endParaRPr lang="en-US" dirty="0"/>
          </a:p>
          <a:p>
            <a:r>
              <a:rPr lang="en-US" dirty="0"/>
              <a:t>		Click to add picture</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pic>
        <p:nvPicPr>
          <p:cNvPr id="16" name="Picture Placeholder 8">
            <a:extLst>
              <a:ext uri="{FF2B5EF4-FFF2-40B4-BE49-F238E27FC236}">
                <a16:creationId xmlns:a16="http://schemas.microsoft.com/office/drawing/2014/main" id="{24A6943A-F785-F64C-9A72-8F26EF5214D3}"/>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6017295" y="-24584"/>
            <a:ext cx="6237011" cy="620876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98"/>
              <a:gd name="connsiteY0" fmla="*/ 0 h 10000"/>
              <a:gd name="connsiteX1" fmla="*/ 10000 w 10098"/>
              <a:gd name="connsiteY1" fmla="*/ 0 h 10000"/>
              <a:gd name="connsiteX2" fmla="*/ 10098 w 10098"/>
              <a:gd name="connsiteY2" fmla="*/ 5055 h 10000"/>
              <a:gd name="connsiteX3" fmla="*/ 10000 w 10098"/>
              <a:gd name="connsiteY3" fmla="*/ 10000 h 10000"/>
              <a:gd name="connsiteX4" fmla="*/ 1667 w 10098"/>
              <a:gd name="connsiteY4" fmla="*/ 10000 h 10000"/>
              <a:gd name="connsiteX5" fmla="*/ 0 w 10098"/>
              <a:gd name="connsiteY5" fmla="*/ 5000 h 10000"/>
              <a:gd name="connsiteX6" fmla="*/ 1667 w 10098"/>
              <a:gd name="connsiteY6" fmla="*/ 0 h 10000"/>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098"/>
              <a:gd name="connsiteY0" fmla="*/ 0 h 10036"/>
              <a:gd name="connsiteX1" fmla="*/ 10000 w 10098"/>
              <a:gd name="connsiteY1" fmla="*/ 0 h 10036"/>
              <a:gd name="connsiteX2" fmla="*/ 10098 w 10098"/>
              <a:gd name="connsiteY2" fmla="*/ 5055 h 10036"/>
              <a:gd name="connsiteX3" fmla="*/ 10054 w 10098"/>
              <a:gd name="connsiteY3" fmla="*/ 10036 h 10036"/>
              <a:gd name="connsiteX4" fmla="*/ 1667 w 10098"/>
              <a:gd name="connsiteY4" fmla="*/ 10000 h 10036"/>
              <a:gd name="connsiteX5" fmla="*/ 0 w 10098"/>
              <a:gd name="connsiteY5" fmla="*/ 5000 h 10036"/>
              <a:gd name="connsiteX6" fmla="*/ 1667 w 10098"/>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0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54"/>
              <a:gd name="connsiteX1" fmla="*/ 10200 w 10200"/>
              <a:gd name="connsiteY1" fmla="*/ 0 h 10054"/>
              <a:gd name="connsiteX2" fmla="*/ 10098 w 10200"/>
              <a:gd name="connsiteY2" fmla="*/ 5055 h 10054"/>
              <a:gd name="connsiteX3" fmla="*/ 10090 w 10200"/>
              <a:gd name="connsiteY3" fmla="*/ 10054 h 10054"/>
              <a:gd name="connsiteX4" fmla="*/ 1667 w 10200"/>
              <a:gd name="connsiteY4" fmla="*/ 10000 h 10054"/>
              <a:gd name="connsiteX5" fmla="*/ 0 w 10200"/>
              <a:gd name="connsiteY5" fmla="*/ 5000 h 10054"/>
              <a:gd name="connsiteX6" fmla="*/ 1667 w 10200"/>
              <a:gd name="connsiteY6" fmla="*/ 0 h 10054"/>
              <a:gd name="connsiteX0" fmla="*/ 1667 w 10127"/>
              <a:gd name="connsiteY0" fmla="*/ 18 h 10072"/>
              <a:gd name="connsiteX1" fmla="*/ 10127 w 10127"/>
              <a:gd name="connsiteY1" fmla="*/ 0 h 10072"/>
              <a:gd name="connsiteX2" fmla="*/ 10098 w 10127"/>
              <a:gd name="connsiteY2" fmla="*/ 5073 h 10072"/>
              <a:gd name="connsiteX3" fmla="*/ 10090 w 10127"/>
              <a:gd name="connsiteY3" fmla="*/ 10072 h 10072"/>
              <a:gd name="connsiteX4" fmla="*/ 1667 w 10127"/>
              <a:gd name="connsiteY4" fmla="*/ 10018 h 10072"/>
              <a:gd name="connsiteX5" fmla="*/ 0 w 10127"/>
              <a:gd name="connsiteY5" fmla="*/ 5018 h 10072"/>
              <a:gd name="connsiteX6" fmla="*/ 1667 w 10127"/>
              <a:gd name="connsiteY6" fmla="*/ 18 h 10072"/>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559 w 10019"/>
              <a:gd name="connsiteY0" fmla="*/ 18 h 10036"/>
              <a:gd name="connsiteX1" fmla="*/ 10019 w 10019"/>
              <a:gd name="connsiteY1" fmla="*/ 0 h 10036"/>
              <a:gd name="connsiteX2" fmla="*/ 9990 w 10019"/>
              <a:gd name="connsiteY2" fmla="*/ 5073 h 10036"/>
              <a:gd name="connsiteX3" fmla="*/ 9982 w 10019"/>
              <a:gd name="connsiteY3" fmla="*/ 10017 h 10036"/>
              <a:gd name="connsiteX4" fmla="*/ 1359 w 10019"/>
              <a:gd name="connsiteY4" fmla="*/ 10036 h 10036"/>
              <a:gd name="connsiteX5" fmla="*/ 1 w 10019"/>
              <a:gd name="connsiteY5" fmla="*/ 5036 h 10036"/>
              <a:gd name="connsiteX6" fmla="*/ 1559 w 10019"/>
              <a:gd name="connsiteY6" fmla="*/ 18 h 10036"/>
              <a:gd name="connsiteX0" fmla="*/ 1615 w 10075"/>
              <a:gd name="connsiteY0" fmla="*/ 18 h 10036"/>
              <a:gd name="connsiteX1" fmla="*/ 10075 w 10075"/>
              <a:gd name="connsiteY1" fmla="*/ 0 h 10036"/>
              <a:gd name="connsiteX2" fmla="*/ 10046 w 10075"/>
              <a:gd name="connsiteY2" fmla="*/ 5073 h 10036"/>
              <a:gd name="connsiteX3" fmla="*/ 10038 w 10075"/>
              <a:gd name="connsiteY3" fmla="*/ 10017 h 10036"/>
              <a:gd name="connsiteX4" fmla="*/ 1415 w 10075"/>
              <a:gd name="connsiteY4" fmla="*/ 10036 h 10036"/>
              <a:gd name="connsiteX5" fmla="*/ 57 w 10075"/>
              <a:gd name="connsiteY5" fmla="*/ 5036 h 10036"/>
              <a:gd name="connsiteX6" fmla="*/ 1615 w 10075"/>
              <a:gd name="connsiteY6" fmla="*/ 18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49 w 10054"/>
              <a:gd name="connsiteY0" fmla="*/ 18 h 10036"/>
              <a:gd name="connsiteX1" fmla="*/ 10054 w 10054"/>
              <a:gd name="connsiteY1" fmla="*/ 0 h 10036"/>
              <a:gd name="connsiteX2" fmla="*/ 10025 w 10054"/>
              <a:gd name="connsiteY2" fmla="*/ 5073 h 10036"/>
              <a:gd name="connsiteX3" fmla="*/ 10017 w 10054"/>
              <a:gd name="connsiteY3" fmla="*/ 10017 h 10036"/>
              <a:gd name="connsiteX4" fmla="*/ 1394 w 10054"/>
              <a:gd name="connsiteY4" fmla="*/ 10036 h 10036"/>
              <a:gd name="connsiteX5" fmla="*/ 18 w 10054"/>
              <a:gd name="connsiteY5" fmla="*/ 4854 h 10036"/>
              <a:gd name="connsiteX6" fmla="*/ 2449 w 10054"/>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393 w 10053"/>
              <a:gd name="connsiteY0" fmla="*/ 36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17 w 10053"/>
              <a:gd name="connsiteY5" fmla="*/ 4854 h 10036"/>
              <a:gd name="connsiteX6" fmla="*/ 2393 w 10053"/>
              <a:gd name="connsiteY6" fmla="*/ 36 h 10036"/>
              <a:gd name="connsiteX0" fmla="*/ 2444 w 10104"/>
              <a:gd name="connsiteY0" fmla="*/ 36 h 10036"/>
              <a:gd name="connsiteX1" fmla="*/ 10104 w 10104"/>
              <a:gd name="connsiteY1" fmla="*/ 0 h 10036"/>
              <a:gd name="connsiteX2" fmla="*/ 10075 w 10104"/>
              <a:gd name="connsiteY2" fmla="*/ 5073 h 10036"/>
              <a:gd name="connsiteX3" fmla="*/ 10067 w 10104"/>
              <a:gd name="connsiteY3" fmla="*/ 10017 h 10036"/>
              <a:gd name="connsiteX4" fmla="*/ 1444 w 10104"/>
              <a:gd name="connsiteY4" fmla="*/ 10036 h 10036"/>
              <a:gd name="connsiteX5" fmla="*/ 68 w 10104"/>
              <a:gd name="connsiteY5" fmla="*/ 4854 h 10036"/>
              <a:gd name="connsiteX6" fmla="*/ 2444 w 10104"/>
              <a:gd name="connsiteY6" fmla="*/ 36 h 10036"/>
              <a:gd name="connsiteX0" fmla="*/ 2497 w 10157"/>
              <a:gd name="connsiteY0" fmla="*/ 36 h 10036"/>
              <a:gd name="connsiteX1" fmla="*/ 10157 w 10157"/>
              <a:gd name="connsiteY1" fmla="*/ 0 h 10036"/>
              <a:gd name="connsiteX2" fmla="*/ 10128 w 10157"/>
              <a:gd name="connsiteY2" fmla="*/ 5073 h 10036"/>
              <a:gd name="connsiteX3" fmla="*/ 10120 w 10157"/>
              <a:gd name="connsiteY3" fmla="*/ 10017 h 10036"/>
              <a:gd name="connsiteX4" fmla="*/ 1497 w 10157"/>
              <a:gd name="connsiteY4" fmla="*/ 10036 h 10036"/>
              <a:gd name="connsiteX5" fmla="*/ 66 w 10157"/>
              <a:gd name="connsiteY5" fmla="*/ 4872 h 10036"/>
              <a:gd name="connsiteX6" fmla="*/ 2497 w 10157"/>
              <a:gd name="connsiteY6" fmla="*/ 36 h 10036"/>
              <a:gd name="connsiteX0" fmla="*/ 2466 w 10126"/>
              <a:gd name="connsiteY0" fmla="*/ 36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35 w 10126"/>
              <a:gd name="connsiteY5" fmla="*/ 4872 h 10036"/>
              <a:gd name="connsiteX6" fmla="*/ 2466 w 10126"/>
              <a:gd name="connsiteY6" fmla="*/ 36 h 10036"/>
              <a:gd name="connsiteX0" fmla="*/ 2523 w 10183"/>
              <a:gd name="connsiteY0" fmla="*/ 36 h 10036"/>
              <a:gd name="connsiteX1" fmla="*/ 10183 w 10183"/>
              <a:gd name="connsiteY1" fmla="*/ 0 h 10036"/>
              <a:gd name="connsiteX2" fmla="*/ 10154 w 10183"/>
              <a:gd name="connsiteY2" fmla="*/ 5073 h 10036"/>
              <a:gd name="connsiteX3" fmla="*/ 10146 w 10183"/>
              <a:gd name="connsiteY3" fmla="*/ 10017 h 10036"/>
              <a:gd name="connsiteX4" fmla="*/ 1523 w 10183"/>
              <a:gd name="connsiteY4" fmla="*/ 10036 h 10036"/>
              <a:gd name="connsiteX5" fmla="*/ 92 w 10183"/>
              <a:gd name="connsiteY5" fmla="*/ 4872 h 10036"/>
              <a:gd name="connsiteX6" fmla="*/ 2523 w 10183"/>
              <a:gd name="connsiteY6" fmla="*/ 36 h 10036"/>
              <a:gd name="connsiteX0" fmla="*/ 2454 w 10114"/>
              <a:gd name="connsiteY0" fmla="*/ 36 h 10036"/>
              <a:gd name="connsiteX1" fmla="*/ 10114 w 10114"/>
              <a:gd name="connsiteY1" fmla="*/ 0 h 10036"/>
              <a:gd name="connsiteX2" fmla="*/ 10085 w 10114"/>
              <a:gd name="connsiteY2" fmla="*/ 5073 h 10036"/>
              <a:gd name="connsiteX3" fmla="*/ 10077 w 10114"/>
              <a:gd name="connsiteY3" fmla="*/ 10017 h 10036"/>
              <a:gd name="connsiteX4" fmla="*/ 1454 w 10114"/>
              <a:gd name="connsiteY4" fmla="*/ 10036 h 10036"/>
              <a:gd name="connsiteX5" fmla="*/ 23 w 10114"/>
              <a:gd name="connsiteY5" fmla="*/ 4872 h 10036"/>
              <a:gd name="connsiteX6" fmla="*/ 2454 w 10114"/>
              <a:gd name="connsiteY6" fmla="*/ 36 h 10036"/>
              <a:gd name="connsiteX0" fmla="*/ 2419 w 10079"/>
              <a:gd name="connsiteY0" fmla="*/ 36 h 10036"/>
              <a:gd name="connsiteX1" fmla="*/ 10079 w 10079"/>
              <a:gd name="connsiteY1" fmla="*/ 0 h 10036"/>
              <a:gd name="connsiteX2" fmla="*/ 10050 w 10079"/>
              <a:gd name="connsiteY2" fmla="*/ 5073 h 10036"/>
              <a:gd name="connsiteX3" fmla="*/ 10042 w 10079"/>
              <a:gd name="connsiteY3" fmla="*/ 10017 h 10036"/>
              <a:gd name="connsiteX4" fmla="*/ 1419 w 10079"/>
              <a:gd name="connsiteY4" fmla="*/ 10036 h 10036"/>
              <a:gd name="connsiteX5" fmla="*/ 24 w 10079"/>
              <a:gd name="connsiteY5" fmla="*/ 4890 h 10036"/>
              <a:gd name="connsiteX6" fmla="*/ 2419 w 10079"/>
              <a:gd name="connsiteY6" fmla="*/ 36 h 10036"/>
              <a:gd name="connsiteX0" fmla="*/ 2452 w 10112"/>
              <a:gd name="connsiteY0" fmla="*/ 36 h 10036"/>
              <a:gd name="connsiteX1" fmla="*/ 10112 w 10112"/>
              <a:gd name="connsiteY1" fmla="*/ 0 h 10036"/>
              <a:gd name="connsiteX2" fmla="*/ 10083 w 10112"/>
              <a:gd name="connsiteY2" fmla="*/ 5073 h 10036"/>
              <a:gd name="connsiteX3" fmla="*/ 10075 w 10112"/>
              <a:gd name="connsiteY3" fmla="*/ 10017 h 10036"/>
              <a:gd name="connsiteX4" fmla="*/ 1452 w 10112"/>
              <a:gd name="connsiteY4" fmla="*/ 10036 h 10036"/>
              <a:gd name="connsiteX5" fmla="*/ 57 w 10112"/>
              <a:gd name="connsiteY5" fmla="*/ 4890 h 10036"/>
              <a:gd name="connsiteX6" fmla="*/ 2452 w 10112"/>
              <a:gd name="connsiteY6" fmla="*/ 36 h 10036"/>
              <a:gd name="connsiteX0" fmla="*/ 2337 w 10070"/>
              <a:gd name="connsiteY0" fmla="*/ 54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37 w 10070"/>
              <a:gd name="connsiteY6" fmla="*/ 54 h 10036"/>
              <a:gd name="connsiteX0" fmla="*/ 2366 w 10099"/>
              <a:gd name="connsiteY0" fmla="*/ 54 h 10036"/>
              <a:gd name="connsiteX1" fmla="*/ 10099 w 10099"/>
              <a:gd name="connsiteY1" fmla="*/ 0 h 10036"/>
              <a:gd name="connsiteX2" fmla="*/ 10070 w 10099"/>
              <a:gd name="connsiteY2" fmla="*/ 5073 h 10036"/>
              <a:gd name="connsiteX3" fmla="*/ 10062 w 10099"/>
              <a:gd name="connsiteY3" fmla="*/ 10017 h 10036"/>
              <a:gd name="connsiteX4" fmla="*/ 1439 w 10099"/>
              <a:gd name="connsiteY4" fmla="*/ 10036 h 10036"/>
              <a:gd name="connsiteX5" fmla="*/ 44 w 10099"/>
              <a:gd name="connsiteY5" fmla="*/ 4890 h 10036"/>
              <a:gd name="connsiteX6" fmla="*/ 2366 w 10099"/>
              <a:gd name="connsiteY6" fmla="*/ 54 h 10036"/>
              <a:gd name="connsiteX0" fmla="*/ 2355 w 10070"/>
              <a:gd name="connsiteY0" fmla="*/ 18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55 w 10070"/>
              <a:gd name="connsiteY6" fmla="*/ 18 h 10036"/>
              <a:gd name="connsiteX0" fmla="*/ 2410 w 10125"/>
              <a:gd name="connsiteY0" fmla="*/ 18 h 10036"/>
              <a:gd name="connsiteX1" fmla="*/ 10125 w 10125"/>
              <a:gd name="connsiteY1" fmla="*/ 0 h 10036"/>
              <a:gd name="connsiteX2" fmla="*/ 10096 w 10125"/>
              <a:gd name="connsiteY2" fmla="*/ 5073 h 10036"/>
              <a:gd name="connsiteX3" fmla="*/ 10088 w 10125"/>
              <a:gd name="connsiteY3" fmla="*/ 10017 h 10036"/>
              <a:gd name="connsiteX4" fmla="*/ 1465 w 10125"/>
              <a:gd name="connsiteY4" fmla="*/ 10036 h 10036"/>
              <a:gd name="connsiteX5" fmla="*/ 70 w 10125"/>
              <a:gd name="connsiteY5" fmla="*/ 4890 h 10036"/>
              <a:gd name="connsiteX6" fmla="*/ 2410 w 10125"/>
              <a:gd name="connsiteY6" fmla="*/ 18 h 10036"/>
              <a:gd name="connsiteX0" fmla="*/ 2396 w 10111"/>
              <a:gd name="connsiteY0" fmla="*/ 18 h 10036"/>
              <a:gd name="connsiteX1" fmla="*/ 10111 w 10111"/>
              <a:gd name="connsiteY1" fmla="*/ 0 h 10036"/>
              <a:gd name="connsiteX2" fmla="*/ 10082 w 10111"/>
              <a:gd name="connsiteY2" fmla="*/ 5073 h 10036"/>
              <a:gd name="connsiteX3" fmla="*/ 10074 w 10111"/>
              <a:gd name="connsiteY3" fmla="*/ 10017 h 10036"/>
              <a:gd name="connsiteX4" fmla="*/ 1451 w 10111"/>
              <a:gd name="connsiteY4" fmla="*/ 10036 h 10036"/>
              <a:gd name="connsiteX5" fmla="*/ 56 w 10111"/>
              <a:gd name="connsiteY5" fmla="*/ 4890 h 10036"/>
              <a:gd name="connsiteX6" fmla="*/ 2396 w 10111"/>
              <a:gd name="connsiteY6" fmla="*/ 18 h 10036"/>
              <a:gd name="connsiteX0" fmla="*/ 2379 w 10094"/>
              <a:gd name="connsiteY0" fmla="*/ 18 h 10036"/>
              <a:gd name="connsiteX1" fmla="*/ 10094 w 10094"/>
              <a:gd name="connsiteY1" fmla="*/ 0 h 10036"/>
              <a:gd name="connsiteX2" fmla="*/ 10065 w 10094"/>
              <a:gd name="connsiteY2" fmla="*/ 5073 h 10036"/>
              <a:gd name="connsiteX3" fmla="*/ 10057 w 10094"/>
              <a:gd name="connsiteY3" fmla="*/ 10017 h 10036"/>
              <a:gd name="connsiteX4" fmla="*/ 1434 w 10094"/>
              <a:gd name="connsiteY4" fmla="*/ 10036 h 10036"/>
              <a:gd name="connsiteX5" fmla="*/ 39 w 10094"/>
              <a:gd name="connsiteY5" fmla="*/ 4890 h 10036"/>
              <a:gd name="connsiteX6" fmla="*/ 2379 w 10094"/>
              <a:gd name="connsiteY6" fmla="*/ 18 h 10036"/>
              <a:gd name="connsiteX0" fmla="*/ 2404 w 10119"/>
              <a:gd name="connsiteY0" fmla="*/ 18 h 10036"/>
              <a:gd name="connsiteX1" fmla="*/ 10119 w 10119"/>
              <a:gd name="connsiteY1" fmla="*/ 0 h 10036"/>
              <a:gd name="connsiteX2" fmla="*/ 10090 w 10119"/>
              <a:gd name="connsiteY2" fmla="*/ 5073 h 10036"/>
              <a:gd name="connsiteX3" fmla="*/ 10082 w 10119"/>
              <a:gd name="connsiteY3" fmla="*/ 10017 h 10036"/>
              <a:gd name="connsiteX4" fmla="*/ 1459 w 10119"/>
              <a:gd name="connsiteY4" fmla="*/ 10036 h 10036"/>
              <a:gd name="connsiteX5" fmla="*/ 38 w 10119"/>
              <a:gd name="connsiteY5" fmla="*/ 4890 h 10036"/>
              <a:gd name="connsiteX6" fmla="*/ 2404 w 10119"/>
              <a:gd name="connsiteY6" fmla="*/ 18 h 10036"/>
              <a:gd name="connsiteX0" fmla="*/ 2411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890 h 10036"/>
              <a:gd name="connsiteX6" fmla="*/ 2411 w 10126"/>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4890 h 10036"/>
              <a:gd name="connsiteX6" fmla="*/ 2398 w 10113"/>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5023 h 10036"/>
              <a:gd name="connsiteX6" fmla="*/ 2398 w 10113"/>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4796 h 10036"/>
              <a:gd name="connsiteX6" fmla="*/ 2459 w 10098"/>
              <a:gd name="connsiteY6" fmla="*/ 18 h 10036"/>
              <a:gd name="connsiteX0" fmla="*/ 2477 w 10116"/>
              <a:gd name="connsiteY0" fmla="*/ 18 h 10036"/>
              <a:gd name="connsiteX1" fmla="*/ 10116 w 10116"/>
              <a:gd name="connsiteY1" fmla="*/ 0 h 10036"/>
              <a:gd name="connsiteX2" fmla="*/ 10087 w 10116"/>
              <a:gd name="connsiteY2" fmla="*/ 5073 h 10036"/>
              <a:gd name="connsiteX3" fmla="*/ 10079 w 10116"/>
              <a:gd name="connsiteY3" fmla="*/ 10017 h 10036"/>
              <a:gd name="connsiteX4" fmla="*/ 1456 w 10116"/>
              <a:gd name="connsiteY4" fmla="*/ 10036 h 10036"/>
              <a:gd name="connsiteX5" fmla="*/ 35 w 10116"/>
              <a:gd name="connsiteY5" fmla="*/ 4796 h 10036"/>
              <a:gd name="connsiteX6" fmla="*/ 2477 w 10116"/>
              <a:gd name="connsiteY6" fmla="*/ 18 h 10036"/>
              <a:gd name="connsiteX0" fmla="*/ 2522 w 10161"/>
              <a:gd name="connsiteY0" fmla="*/ 18 h 10036"/>
              <a:gd name="connsiteX1" fmla="*/ 10161 w 10161"/>
              <a:gd name="connsiteY1" fmla="*/ 0 h 10036"/>
              <a:gd name="connsiteX2" fmla="*/ 10132 w 10161"/>
              <a:gd name="connsiteY2" fmla="*/ 5073 h 10036"/>
              <a:gd name="connsiteX3" fmla="*/ 10124 w 10161"/>
              <a:gd name="connsiteY3" fmla="*/ 10017 h 10036"/>
              <a:gd name="connsiteX4" fmla="*/ 1501 w 10161"/>
              <a:gd name="connsiteY4" fmla="*/ 10036 h 10036"/>
              <a:gd name="connsiteX5" fmla="*/ 80 w 10161"/>
              <a:gd name="connsiteY5" fmla="*/ 4796 h 10036"/>
              <a:gd name="connsiteX6" fmla="*/ 2522 w 10161"/>
              <a:gd name="connsiteY6" fmla="*/ 18 h 10036"/>
              <a:gd name="connsiteX0" fmla="*/ 2487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796 h 10036"/>
              <a:gd name="connsiteX6" fmla="*/ 2487 w 10126"/>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3" h="10036">
                <a:moveTo>
                  <a:pt x="2414" y="18"/>
                </a:moveTo>
                <a:lnTo>
                  <a:pt x="10053" y="0"/>
                </a:lnTo>
                <a:cubicBezTo>
                  <a:pt x="10042" y="2099"/>
                  <a:pt x="10030" y="3404"/>
                  <a:pt x="10024" y="5073"/>
                </a:cubicBezTo>
                <a:cubicBezTo>
                  <a:pt x="10018" y="6742"/>
                  <a:pt x="10005" y="9634"/>
                  <a:pt x="10016" y="10017"/>
                </a:cubicBezTo>
                <a:lnTo>
                  <a:pt x="1393" y="10036"/>
                </a:lnTo>
                <a:cubicBezTo>
                  <a:pt x="981" y="9592"/>
                  <a:pt x="-254" y="7337"/>
                  <a:pt x="48" y="4815"/>
                </a:cubicBezTo>
                <a:cubicBezTo>
                  <a:pt x="350" y="2293"/>
                  <a:pt x="1140" y="1250"/>
                  <a:pt x="2414" y="18"/>
                </a:cubicBezTo>
                <a:close/>
              </a:path>
            </a:pathLst>
          </a:custGeom>
        </p:spPr>
      </p:pic>
      <p:sp>
        <p:nvSpPr>
          <p:cNvPr id="13" name="Title 1">
            <a:extLst>
              <a:ext uri="{FF2B5EF4-FFF2-40B4-BE49-F238E27FC236}">
                <a16:creationId xmlns:a16="http://schemas.microsoft.com/office/drawing/2014/main" id="{CA3EED54-7D67-B641-812F-4F08026F72B4}"/>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14" name="Text Placeholder 2">
            <a:extLst>
              <a:ext uri="{FF2B5EF4-FFF2-40B4-BE49-F238E27FC236}">
                <a16:creationId xmlns:a16="http://schemas.microsoft.com/office/drawing/2014/main" id="{F0BFC0F3-E4F7-7144-925F-154FDCFA5A79}"/>
              </a:ext>
            </a:extLst>
          </p:cNvPr>
          <p:cNvSpPr>
            <a:spLocks noGrp="1"/>
          </p:cNvSpPr>
          <p:nvPr>
            <p:ph type="body" sz="quarter" idx="17"/>
          </p:nvPr>
        </p:nvSpPr>
        <p:spPr>
          <a:xfrm>
            <a:off x="476250" y="2230438"/>
            <a:ext cx="4513263" cy="3490912"/>
          </a:xfrm>
        </p:spPr>
        <p:txBody>
          <a:bodyPr/>
          <a:lstStyle>
            <a:lvl1pPr>
              <a:defRPr>
                <a:solidFill>
                  <a:schemeClr val="bg1"/>
                </a:solidFill>
              </a:defRPr>
            </a:lvl1pPr>
          </a:lstStyle>
          <a:p>
            <a:pPr lvl="0"/>
            <a:endParaRPr lang="en-US"/>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8"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0"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4091918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and Photo #22">
    <p:spTree>
      <p:nvGrpSpPr>
        <p:cNvPr id="1" name=""/>
        <p:cNvGrpSpPr/>
        <p:nvPr/>
      </p:nvGrpSpPr>
      <p:grpSpPr>
        <a:xfrm>
          <a:off x="0" y="0"/>
          <a:ext cx="0" cy="0"/>
          <a:chOff x="0" y="0"/>
          <a:chExt cx="0" cy="0"/>
        </a:xfrm>
      </p:grpSpPr>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11" name="Picture Placeholder 8">
            <a:extLst>
              <a:ext uri="{FF2B5EF4-FFF2-40B4-BE49-F238E27FC236}">
                <a16:creationId xmlns:a16="http://schemas.microsoft.com/office/drawing/2014/main" id="{86EF9F5B-B9AE-C640-BD7A-43B8A26E93F1}"/>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6017295" y="-24584"/>
            <a:ext cx="6237011" cy="620876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98"/>
              <a:gd name="connsiteY0" fmla="*/ 0 h 10000"/>
              <a:gd name="connsiteX1" fmla="*/ 10000 w 10098"/>
              <a:gd name="connsiteY1" fmla="*/ 0 h 10000"/>
              <a:gd name="connsiteX2" fmla="*/ 10098 w 10098"/>
              <a:gd name="connsiteY2" fmla="*/ 5055 h 10000"/>
              <a:gd name="connsiteX3" fmla="*/ 10000 w 10098"/>
              <a:gd name="connsiteY3" fmla="*/ 10000 h 10000"/>
              <a:gd name="connsiteX4" fmla="*/ 1667 w 10098"/>
              <a:gd name="connsiteY4" fmla="*/ 10000 h 10000"/>
              <a:gd name="connsiteX5" fmla="*/ 0 w 10098"/>
              <a:gd name="connsiteY5" fmla="*/ 5000 h 10000"/>
              <a:gd name="connsiteX6" fmla="*/ 1667 w 10098"/>
              <a:gd name="connsiteY6" fmla="*/ 0 h 10000"/>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098"/>
              <a:gd name="connsiteY0" fmla="*/ 0 h 10036"/>
              <a:gd name="connsiteX1" fmla="*/ 10000 w 10098"/>
              <a:gd name="connsiteY1" fmla="*/ 0 h 10036"/>
              <a:gd name="connsiteX2" fmla="*/ 10098 w 10098"/>
              <a:gd name="connsiteY2" fmla="*/ 5055 h 10036"/>
              <a:gd name="connsiteX3" fmla="*/ 10054 w 10098"/>
              <a:gd name="connsiteY3" fmla="*/ 10036 h 10036"/>
              <a:gd name="connsiteX4" fmla="*/ 1667 w 10098"/>
              <a:gd name="connsiteY4" fmla="*/ 10000 h 10036"/>
              <a:gd name="connsiteX5" fmla="*/ 0 w 10098"/>
              <a:gd name="connsiteY5" fmla="*/ 5000 h 10036"/>
              <a:gd name="connsiteX6" fmla="*/ 1667 w 10098"/>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0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54"/>
              <a:gd name="connsiteX1" fmla="*/ 10200 w 10200"/>
              <a:gd name="connsiteY1" fmla="*/ 0 h 10054"/>
              <a:gd name="connsiteX2" fmla="*/ 10098 w 10200"/>
              <a:gd name="connsiteY2" fmla="*/ 5055 h 10054"/>
              <a:gd name="connsiteX3" fmla="*/ 10090 w 10200"/>
              <a:gd name="connsiteY3" fmla="*/ 10054 h 10054"/>
              <a:gd name="connsiteX4" fmla="*/ 1667 w 10200"/>
              <a:gd name="connsiteY4" fmla="*/ 10000 h 10054"/>
              <a:gd name="connsiteX5" fmla="*/ 0 w 10200"/>
              <a:gd name="connsiteY5" fmla="*/ 5000 h 10054"/>
              <a:gd name="connsiteX6" fmla="*/ 1667 w 10200"/>
              <a:gd name="connsiteY6" fmla="*/ 0 h 10054"/>
              <a:gd name="connsiteX0" fmla="*/ 1667 w 10127"/>
              <a:gd name="connsiteY0" fmla="*/ 18 h 10072"/>
              <a:gd name="connsiteX1" fmla="*/ 10127 w 10127"/>
              <a:gd name="connsiteY1" fmla="*/ 0 h 10072"/>
              <a:gd name="connsiteX2" fmla="*/ 10098 w 10127"/>
              <a:gd name="connsiteY2" fmla="*/ 5073 h 10072"/>
              <a:gd name="connsiteX3" fmla="*/ 10090 w 10127"/>
              <a:gd name="connsiteY3" fmla="*/ 10072 h 10072"/>
              <a:gd name="connsiteX4" fmla="*/ 1667 w 10127"/>
              <a:gd name="connsiteY4" fmla="*/ 10018 h 10072"/>
              <a:gd name="connsiteX5" fmla="*/ 0 w 10127"/>
              <a:gd name="connsiteY5" fmla="*/ 5018 h 10072"/>
              <a:gd name="connsiteX6" fmla="*/ 1667 w 10127"/>
              <a:gd name="connsiteY6" fmla="*/ 18 h 10072"/>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559 w 10019"/>
              <a:gd name="connsiteY0" fmla="*/ 18 h 10036"/>
              <a:gd name="connsiteX1" fmla="*/ 10019 w 10019"/>
              <a:gd name="connsiteY1" fmla="*/ 0 h 10036"/>
              <a:gd name="connsiteX2" fmla="*/ 9990 w 10019"/>
              <a:gd name="connsiteY2" fmla="*/ 5073 h 10036"/>
              <a:gd name="connsiteX3" fmla="*/ 9982 w 10019"/>
              <a:gd name="connsiteY3" fmla="*/ 10017 h 10036"/>
              <a:gd name="connsiteX4" fmla="*/ 1359 w 10019"/>
              <a:gd name="connsiteY4" fmla="*/ 10036 h 10036"/>
              <a:gd name="connsiteX5" fmla="*/ 1 w 10019"/>
              <a:gd name="connsiteY5" fmla="*/ 5036 h 10036"/>
              <a:gd name="connsiteX6" fmla="*/ 1559 w 10019"/>
              <a:gd name="connsiteY6" fmla="*/ 18 h 10036"/>
              <a:gd name="connsiteX0" fmla="*/ 1615 w 10075"/>
              <a:gd name="connsiteY0" fmla="*/ 18 h 10036"/>
              <a:gd name="connsiteX1" fmla="*/ 10075 w 10075"/>
              <a:gd name="connsiteY1" fmla="*/ 0 h 10036"/>
              <a:gd name="connsiteX2" fmla="*/ 10046 w 10075"/>
              <a:gd name="connsiteY2" fmla="*/ 5073 h 10036"/>
              <a:gd name="connsiteX3" fmla="*/ 10038 w 10075"/>
              <a:gd name="connsiteY3" fmla="*/ 10017 h 10036"/>
              <a:gd name="connsiteX4" fmla="*/ 1415 w 10075"/>
              <a:gd name="connsiteY4" fmla="*/ 10036 h 10036"/>
              <a:gd name="connsiteX5" fmla="*/ 57 w 10075"/>
              <a:gd name="connsiteY5" fmla="*/ 5036 h 10036"/>
              <a:gd name="connsiteX6" fmla="*/ 1615 w 10075"/>
              <a:gd name="connsiteY6" fmla="*/ 18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49 w 10054"/>
              <a:gd name="connsiteY0" fmla="*/ 18 h 10036"/>
              <a:gd name="connsiteX1" fmla="*/ 10054 w 10054"/>
              <a:gd name="connsiteY1" fmla="*/ 0 h 10036"/>
              <a:gd name="connsiteX2" fmla="*/ 10025 w 10054"/>
              <a:gd name="connsiteY2" fmla="*/ 5073 h 10036"/>
              <a:gd name="connsiteX3" fmla="*/ 10017 w 10054"/>
              <a:gd name="connsiteY3" fmla="*/ 10017 h 10036"/>
              <a:gd name="connsiteX4" fmla="*/ 1394 w 10054"/>
              <a:gd name="connsiteY4" fmla="*/ 10036 h 10036"/>
              <a:gd name="connsiteX5" fmla="*/ 18 w 10054"/>
              <a:gd name="connsiteY5" fmla="*/ 4854 h 10036"/>
              <a:gd name="connsiteX6" fmla="*/ 2449 w 10054"/>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393 w 10053"/>
              <a:gd name="connsiteY0" fmla="*/ 36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17 w 10053"/>
              <a:gd name="connsiteY5" fmla="*/ 4854 h 10036"/>
              <a:gd name="connsiteX6" fmla="*/ 2393 w 10053"/>
              <a:gd name="connsiteY6" fmla="*/ 36 h 10036"/>
              <a:gd name="connsiteX0" fmla="*/ 2444 w 10104"/>
              <a:gd name="connsiteY0" fmla="*/ 36 h 10036"/>
              <a:gd name="connsiteX1" fmla="*/ 10104 w 10104"/>
              <a:gd name="connsiteY1" fmla="*/ 0 h 10036"/>
              <a:gd name="connsiteX2" fmla="*/ 10075 w 10104"/>
              <a:gd name="connsiteY2" fmla="*/ 5073 h 10036"/>
              <a:gd name="connsiteX3" fmla="*/ 10067 w 10104"/>
              <a:gd name="connsiteY3" fmla="*/ 10017 h 10036"/>
              <a:gd name="connsiteX4" fmla="*/ 1444 w 10104"/>
              <a:gd name="connsiteY4" fmla="*/ 10036 h 10036"/>
              <a:gd name="connsiteX5" fmla="*/ 68 w 10104"/>
              <a:gd name="connsiteY5" fmla="*/ 4854 h 10036"/>
              <a:gd name="connsiteX6" fmla="*/ 2444 w 10104"/>
              <a:gd name="connsiteY6" fmla="*/ 36 h 10036"/>
              <a:gd name="connsiteX0" fmla="*/ 2497 w 10157"/>
              <a:gd name="connsiteY0" fmla="*/ 36 h 10036"/>
              <a:gd name="connsiteX1" fmla="*/ 10157 w 10157"/>
              <a:gd name="connsiteY1" fmla="*/ 0 h 10036"/>
              <a:gd name="connsiteX2" fmla="*/ 10128 w 10157"/>
              <a:gd name="connsiteY2" fmla="*/ 5073 h 10036"/>
              <a:gd name="connsiteX3" fmla="*/ 10120 w 10157"/>
              <a:gd name="connsiteY3" fmla="*/ 10017 h 10036"/>
              <a:gd name="connsiteX4" fmla="*/ 1497 w 10157"/>
              <a:gd name="connsiteY4" fmla="*/ 10036 h 10036"/>
              <a:gd name="connsiteX5" fmla="*/ 66 w 10157"/>
              <a:gd name="connsiteY5" fmla="*/ 4872 h 10036"/>
              <a:gd name="connsiteX6" fmla="*/ 2497 w 10157"/>
              <a:gd name="connsiteY6" fmla="*/ 36 h 10036"/>
              <a:gd name="connsiteX0" fmla="*/ 2466 w 10126"/>
              <a:gd name="connsiteY0" fmla="*/ 36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35 w 10126"/>
              <a:gd name="connsiteY5" fmla="*/ 4872 h 10036"/>
              <a:gd name="connsiteX6" fmla="*/ 2466 w 10126"/>
              <a:gd name="connsiteY6" fmla="*/ 36 h 10036"/>
              <a:gd name="connsiteX0" fmla="*/ 2523 w 10183"/>
              <a:gd name="connsiteY0" fmla="*/ 36 h 10036"/>
              <a:gd name="connsiteX1" fmla="*/ 10183 w 10183"/>
              <a:gd name="connsiteY1" fmla="*/ 0 h 10036"/>
              <a:gd name="connsiteX2" fmla="*/ 10154 w 10183"/>
              <a:gd name="connsiteY2" fmla="*/ 5073 h 10036"/>
              <a:gd name="connsiteX3" fmla="*/ 10146 w 10183"/>
              <a:gd name="connsiteY3" fmla="*/ 10017 h 10036"/>
              <a:gd name="connsiteX4" fmla="*/ 1523 w 10183"/>
              <a:gd name="connsiteY4" fmla="*/ 10036 h 10036"/>
              <a:gd name="connsiteX5" fmla="*/ 92 w 10183"/>
              <a:gd name="connsiteY5" fmla="*/ 4872 h 10036"/>
              <a:gd name="connsiteX6" fmla="*/ 2523 w 10183"/>
              <a:gd name="connsiteY6" fmla="*/ 36 h 10036"/>
              <a:gd name="connsiteX0" fmla="*/ 2454 w 10114"/>
              <a:gd name="connsiteY0" fmla="*/ 36 h 10036"/>
              <a:gd name="connsiteX1" fmla="*/ 10114 w 10114"/>
              <a:gd name="connsiteY1" fmla="*/ 0 h 10036"/>
              <a:gd name="connsiteX2" fmla="*/ 10085 w 10114"/>
              <a:gd name="connsiteY2" fmla="*/ 5073 h 10036"/>
              <a:gd name="connsiteX3" fmla="*/ 10077 w 10114"/>
              <a:gd name="connsiteY3" fmla="*/ 10017 h 10036"/>
              <a:gd name="connsiteX4" fmla="*/ 1454 w 10114"/>
              <a:gd name="connsiteY4" fmla="*/ 10036 h 10036"/>
              <a:gd name="connsiteX5" fmla="*/ 23 w 10114"/>
              <a:gd name="connsiteY5" fmla="*/ 4872 h 10036"/>
              <a:gd name="connsiteX6" fmla="*/ 2454 w 10114"/>
              <a:gd name="connsiteY6" fmla="*/ 36 h 10036"/>
              <a:gd name="connsiteX0" fmla="*/ 2419 w 10079"/>
              <a:gd name="connsiteY0" fmla="*/ 36 h 10036"/>
              <a:gd name="connsiteX1" fmla="*/ 10079 w 10079"/>
              <a:gd name="connsiteY1" fmla="*/ 0 h 10036"/>
              <a:gd name="connsiteX2" fmla="*/ 10050 w 10079"/>
              <a:gd name="connsiteY2" fmla="*/ 5073 h 10036"/>
              <a:gd name="connsiteX3" fmla="*/ 10042 w 10079"/>
              <a:gd name="connsiteY3" fmla="*/ 10017 h 10036"/>
              <a:gd name="connsiteX4" fmla="*/ 1419 w 10079"/>
              <a:gd name="connsiteY4" fmla="*/ 10036 h 10036"/>
              <a:gd name="connsiteX5" fmla="*/ 24 w 10079"/>
              <a:gd name="connsiteY5" fmla="*/ 4890 h 10036"/>
              <a:gd name="connsiteX6" fmla="*/ 2419 w 10079"/>
              <a:gd name="connsiteY6" fmla="*/ 36 h 10036"/>
              <a:gd name="connsiteX0" fmla="*/ 2452 w 10112"/>
              <a:gd name="connsiteY0" fmla="*/ 36 h 10036"/>
              <a:gd name="connsiteX1" fmla="*/ 10112 w 10112"/>
              <a:gd name="connsiteY1" fmla="*/ 0 h 10036"/>
              <a:gd name="connsiteX2" fmla="*/ 10083 w 10112"/>
              <a:gd name="connsiteY2" fmla="*/ 5073 h 10036"/>
              <a:gd name="connsiteX3" fmla="*/ 10075 w 10112"/>
              <a:gd name="connsiteY3" fmla="*/ 10017 h 10036"/>
              <a:gd name="connsiteX4" fmla="*/ 1452 w 10112"/>
              <a:gd name="connsiteY4" fmla="*/ 10036 h 10036"/>
              <a:gd name="connsiteX5" fmla="*/ 57 w 10112"/>
              <a:gd name="connsiteY5" fmla="*/ 4890 h 10036"/>
              <a:gd name="connsiteX6" fmla="*/ 2452 w 10112"/>
              <a:gd name="connsiteY6" fmla="*/ 36 h 10036"/>
              <a:gd name="connsiteX0" fmla="*/ 2337 w 10070"/>
              <a:gd name="connsiteY0" fmla="*/ 54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37 w 10070"/>
              <a:gd name="connsiteY6" fmla="*/ 54 h 10036"/>
              <a:gd name="connsiteX0" fmla="*/ 2366 w 10099"/>
              <a:gd name="connsiteY0" fmla="*/ 54 h 10036"/>
              <a:gd name="connsiteX1" fmla="*/ 10099 w 10099"/>
              <a:gd name="connsiteY1" fmla="*/ 0 h 10036"/>
              <a:gd name="connsiteX2" fmla="*/ 10070 w 10099"/>
              <a:gd name="connsiteY2" fmla="*/ 5073 h 10036"/>
              <a:gd name="connsiteX3" fmla="*/ 10062 w 10099"/>
              <a:gd name="connsiteY3" fmla="*/ 10017 h 10036"/>
              <a:gd name="connsiteX4" fmla="*/ 1439 w 10099"/>
              <a:gd name="connsiteY4" fmla="*/ 10036 h 10036"/>
              <a:gd name="connsiteX5" fmla="*/ 44 w 10099"/>
              <a:gd name="connsiteY5" fmla="*/ 4890 h 10036"/>
              <a:gd name="connsiteX6" fmla="*/ 2366 w 10099"/>
              <a:gd name="connsiteY6" fmla="*/ 54 h 10036"/>
              <a:gd name="connsiteX0" fmla="*/ 2355 w 10070"/>
              <a:gd name="connsiteY0" fmla="*/ 18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55 w 10070"/>
              <a:gd name="connsiteY6" fmla="*/ 18 h 10036"/>
              <a:gd name="connsiteX0" fmla="*/ 2410 w 10125"/>
              <a:gd name="connsiteY0" fmla="*/ 18 h 10036"/>
              <a:gd name="connsiteX1" fmla="*/ 10125 w 10125"/>
              <a:gd name="connsiteY1" fmla="*/ 0 h 10036"/>
              <a:gd name="connsiteX2" fmla="*/ 10096 w 10125"/>
              <a:gd name="connsiteY2" fmla="*/ 5073 h 10036"/>
              <a:gd name="connsiteX3" fmla="*/ 10088 w 10125"/>
              <a:gd name="connsiteY3" fmla="*/ 10017 h 10036"/>
              <a:gd name="connsiteX4" fmla="*/ 1465 w 10125"/>
              <a:gd name="connsiteY4" fmla="*/ 10036 h 10036"/>
              <a:gd name="connsiteX5" fmla="*/ 70 w 10125"/>
              <a:gd name="connsiteY5" fmla="*/ 4890 h 10036"/>
              <a:gd name="connsiteX6" fmla="*/ 2410 w 10125"/>
              <a:gd name="connsiteY6" fmla="*/ 18 h 10036"/>
              <a:gd name="connsiteX0" fmla="*/ 2396 w 10111"/>
              <a:gd name="connsiteY0" fmla="*/ 18 h 10036"/>
              <a:gd name="connsiteX1" fmla="*/ 10111 w 10111"/>
              <a:gd name="connsiteY1" fmla="*/ 0 h 10036"/>
              <a:gd name="connsiteX2" fmla="*/ 10082 w 10111"/>
              <a:gd name="connsiteY2" fmla="*/ 5073 h 10036"/>
              <a:gd name="connsiteX3" fmla="*/ 10074 w 10111"/>
              <a:gd name="connsiteY3" fmla="*/ 10017 h 10036"/>
              <a:gd name="connsiteX4" fmla="*/ 1451 w 10111"/>
              <a:gd name="connsiteY4" fmla="*/ 10036 h 10036"/>
              <a:gd name="connsiteX5" fmla="*/ 56 w 10111"/>
              <a:gd name="connsiteY5" fmla="*/ 4890 h 10036"/>
              <a:gd name="connsiteX6" fmla="*/ 2396 w 10111"/>
              <a:gd name="connsiteY6" fmla="*/ 18 h 10036"/>
              <a:gd name="connsiteX0" fmla="*/ 2379 w 10094"/>
              <a:gd name="connsiteY0" fmla="*/ 18 h 10036"/>
              <a:gd name="connsiteX1" fmla="*/ 10094 w 10094"/>
              <a:gd name="connsiteY1" fmla="*/ 0 h 10036"/>
              <a:gd name="connsiteX2" fmla="*/ 10065 w 10094"/>
              <a:gd name="connsiteY2" fmla="*/ 5073 h 10036"/>
              <a:gd name="connsiteX3" fmla="*/ 10057 w 10094"/>
              <a:gd name="connsiteY3" fmla="*/ 10017 h 10036"/>
              <a:gd name="connsiteX4" fmla="*/ 1434 w 10094"/>
              <a:gd name="connsiteY4" fmla="*/ 10036 h 10036"/>
              <a:gd name="connsiteX5" fmla="*/ 39 w 10094"/>
              <a:gd name="connsiteY5" fmla="*/ 4890 h 10036"/>
              <a:gd name="connsiteX6" fmla="*/ 2379 w 10094"/>
              <a:gd name="connsiteY6" fmla="*/ 18 h 10036"/>
              <a:gd name="connsiteX0" fmla="*/ 2404 w 10119"/>
              <a:gd name="connsiteY0" fmla="*/ 18 h 10036"/>
              <a:gd name="connsiteX1" fmla="*/ 10119 w 10119"/>
              <a:gd name="connsiteY1" fmla="*/ 0 h 10036"/>
              <a:gd name="connsiteX2" fmla="*/ 10090 w 10119"/>
              <a:gd name="connsiteY2" fmla="*/ 5073 h 10036"/>
              <a:gd name="connsiteX3" fmla="*/ 10082 w 10119"/>
              <a:gd name="connsiteY3" fmla="*/ 10017 h 10036"/>
              <a:gd name="connsiteX4" fmla="*/ 1459 w 10119"/>
              <a:gd name="connsiteY4" fmla="*/ 10036 h 10036"/>
              <a:gd name="connsiteX5" fmla="*/ 38 w 10119"/>
              <a:gd name="connsiteY5" fmla="*/ 4890 h 10036"/>
              <a:gd name="connsiteX6" fmla="*/ 2404 w 10119"/>
              <a:gd name="connsiteY6" fmla="*/ 18 h 10036"/>
              <a:gd name="connsiteX0" fmla="*/ 2411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890 h 10036"/>
              <a:gd name="connsiteX6" fmla="*/ 2411 w 10126"/>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4890 h 10036"/>
              <a:gd name="connsiteX6" fmla="*/ 2398 w 10113"/>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5023 h 10036"/>
              <a:gd name="connsiteX6" fmla="*/ 2398 w 10113"/>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4796 h 10036"/>
              <a:gd name="connsiteX6" fmla="*/ 2459 w 10098"/>
              <a:gd name="connsiteY6" fmla="*/ 18 h 10036"/>
              <a:gd name="connsiteX0" fmla="*/ 2477 w 10116"/>
              <a:gd name="connsiteY0" fmla="*/ 18 h 10036"/>
              <a:gd name="connsiteX1" fmla="*/ 10116 w 10116"/>
              <a:gd name="connsiteY1" fmla="*/ 0 h 10036"/>
              <a:gd name="connsiteX2" fmla="*/ 10087 w 10116"/>
              <a:gd name="connsiteY2" fmla="*/ 5073 h 10036"/>
              <a:gd name="connsiteX3" fmla="*/ 10079 w 10116"/>
              <a:gd name="connsiteY3" fmla="*/ 10017 h 10036"/>
              <a:gd name="connsiteX4" fmla="*/ 1456 w 10116"/>
              <a:gd name="connsiteY4" fmla="*/ 10036 h 10036"/>
              <a:gd name="connsiteX5" fmla="*/ 35 w 10116"/>
              <a:gd name="connsiteY5" fmla="*/ 4796 h 10036"/>
              <a:gd name="connsiteX6" fmla="*/ 2477 w 10116"/>
              <a:gd name="connsiteY6" fmla="*/ 18 h 10036"/>
              <a:gd name="connsiteX0" fmla="*/ 2522 w 10161"/>
              <a:gd name="connsiteY0" fmla="*/ 18 h 10036"/>
              <a:gd name="connsiteX1" fmla="*/ 10161 w 10161"/>
              <a:gd name="connsiteY1" fmla="*/ 0 h 10036"/>
              <a:gd name="connsiteX2" fmla="*/ 10132 w 10161"/>
              <a:gd name="connsiteY2" fmla="*/ 5073 h 10036"/>
              <a:gd name="connsiteX3" fmla="*/ 10124 w 10161"/>
              <a:gd name="connsiteY3" fmla="*/ 10017 h 10036"/>
              <a:gd name="connsiteX4" fmla="*/ 1501 w 10161"/>
              <a:gd name="connsiteY4" fmla="*/ 10036 h 10036"/>
              <a:gd name="connsiteX5" fmla="*/ 80 w 10161"/>
              <a:gd name="connsiteY5" fmla="*/ 4796 h 10036"/>
              <a:gd name="connsiteX6" fmla="*/ 2522 w 10161"/>
              <a:gd name="connsiteY6" fmla="*/ 18 h 10036"/>
              <a:gd name="connsiteX0" fmla="*/ 2487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796 h 10036"/>
              <a:gd name="connsiteX6" fmla="*/ 2487 w 10126"/>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3" h="10036">
                <a:moveTo>
                  <a:pt x="2414" y="18"/>
                </a:moveTo>
                <a:lnTo>
                  <a:pt x="10053" y="0"/>
                </a:lnTo>
                <a:cubicBezTo>
                  <a:pt x="10042" y="2099"/>
                  <a:pt x="10030" y="3404"/>
                  <a:pt x="10024" y="5073"/>
                </a:cubicBezTo>
                <a:cubicBezTo>
                  <a:pt x="10018" y="6742"/>
                  <a:pt x="10005" y="9634"/>
                  <a:pt x="10016" y="10017"/>
                </a:cubicBezTo>
                <a:lnTo>
                  <a:pt x="1393" y="10036"/>
                </a:lnTo>
                <a:cubicBezTo>
                  <a:pt x="981" y="9592"/>
                  <a:pt x="-254" y="7337"/>
                  <a:pt x="48" y="4815"/>
                </a:cubicBezTo>
                <a:cubicBezTo>
                  <a:pt x="350" y="2293"/>
                  <a:pt x="1140" y="1250"/>
                  <a:pt x="2414" y="18"/>
                </a:cubicBezTo>
                <a:close/>
              </a:path>
            </a:pathLst>
          </a:custGeom>
        </p:spPr>
      </p:pic>
      <p:sp>
        <p:nvSpPr>
          <p:cNvPr id="10" name="Title 1">
            <a:extLst>
              <a:ext uri="{FF2B5EF4-FFF2-40B4-BE49-F238E27FC236}">
                <a16:creationId xmlns:a16="http://schemas.microsoft.com/office/drawing/2014/main" id="{D10EEA6F-1A5C-B94C-9063-E077566C89B5}"/>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a:t>CLICK TO EDIT TITLE</a:t>
            </a:r>
          </a:p>
        </p:txBody>
      </p:sp>
      <p:sp>
        <p:nvSpPr>
          <p:cNvPr id="3" name="Text Placeholder 2">
            <a:extLst>
              <a:ext uri="{FF2B5EF4-FFF2-40B4-BE49-F238E27FC236}">
                <a16:creationId xmlns:a16="http://schemas.microsoft.com/office/drawing/2014/main" id="{AC366A31-40C7-2644-87DF-D36EB109AC7A}"/>
              </a:ext>
            </a:extLst>
          </p:cNvPr>
          <p:cNvSpPr>
            <a:spLocks noGrp="1"/>
          </p:cNvSpPr>
          <p:nvPr>
            <p:ph type="body" sz="quarter" idx="16"/>
          </p:nvPr>
        </p:nvSpPr>
        <p:spPr>
          <a:xfrm>
            <a:off x="476250" y="2230438"/>
            <a:ext cx="4513263" cy="3490912"/>
          </a:xfrm>
        </p:spPr>
        <p:txBody>
          <a:bodyPr/>
          <a:lstStyle/>
          <a:p>
            <a:pPr lvl="0"/>
            <a:endParaRPr lang="en-US"/>
          </a:p>
        </p:txBody>
      </p:sp>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5553652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and Photo Round Blank #1">
    <p:spTree>
      <p:nvGrpSpPr>
        <p:cNvPr id="1" name=""/>
        <p:cNvGrpSpPr/>
        <p:nvPr/>
      </p:nvGrpSpPr>
      <p:grpSpPr>
        <a:xfrm>
          <a:off x="0" y="0"/>
          <a:ext cx="0" cy="0"/>
          <a:chOff x="0" y="0"/>
          <a:chExt cx="0" cy="0"/>
        </a:xfrm>
      </p:grpSpPr>
      <p:sp>
        <p:nvSpPr>
          <p:cNvPr id="7" name="Rectangle 6"/>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0" y="6187043"/>
            <a:ext cx="12221472" cy="67095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6" hasCustomPrompt="1"/>
          </p:nvPr>
        </p:nvSpPr>
        <p:spPr>
          <a:xfrm>
            <a:off x="6017295" y="-24584"/>
            <a:ext cx="6237011" cy="620876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98"/>
              <a:gd name="connsiteY0" fmla="*/ 0 h 10000"/>
              <a:gd name="connsiteX1" fmla="*/ 10000 w 10098"/>
              <a:gd name="connsiteY1" fmla="*/ 0 h 10000"/>
              <a:gd name="connsiteX2" fmla="*/ 10098 w 10098"/>
              <a:gd name="connsiteY2" fmla="*/ 5055 h 10000"/>
              <a:gd name="connsiteX3" fmla="*/ 10000 w 10098"/>
              <a:gd name="connsiteY3" fmla="*/ 10000 h 10000"/>
              <a:gd name="connsiteX4" fmla="*/ 1667 w 10098"/>
              <a:gd name="connsiteY4" fmla="*/ 10000 h 10000"/>
              <a:gd name="connsiteX5" fmla="*/ 0 w 10098"/>
              <a:gd name="connsiteY5" fmla="*/ 5000 h 10000"/>
              <a:gd name="connsiteX6" fmla="*/ 1667 w 10098"/>
              <a:gd name="connsiteY6" fmla="*/ 0 h 10000"/>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098"/>
              <a:gd name="connsiteY0" fmla="*/ 0 h 10036"/>
              <a:gd name="connsiteX1" fmla="*/ 10000 w 10098"/>
              <a:gd name="connsiteY1" fmla="*/ 0 h 10036"/>
              <a:gd name="connsiteX2" fmla="*/ 10098 w 10098"/>
              <a:gd name="connsiteY2" fmla="*/ 5055 h 10036"/>
              <a:gd name="connsiteX3" fmla="*/ 10054 w 10098"/>
              <a:gd name="connsiteY3" fmla="*/ 10036 h 10036"/>
              <a:gd name="connsiteX4" fmla="*/ 1667 w 10098"/>
              <a:gd name="connsiteY4" fmla="*/ 10000 h 10036"/>
              <a:gd name="connsiteX5" fmla="*/ 0 w 10098"/>
              <a:gd name="connsiteY5" fmla="*/ 5000 h 10036"/>
              <a:gd name="connsiteX6" fmla="*/ 1667 w 10098"/>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0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54"/>
              <a:gd name="connsiteX1" fmla="*/ 10200 w 10200"/>
              <a:gd name="connsiteY1" fmla="*/ 0 h 10054"/>
              <a:gd name="connsiteX2" fmla="*/ 10098 w 10200"/>
              <a:gd name="connsiteY2" fmla="*/ 5055 h 10054"/>
              <a:gd name="connsiteX3" fmla="*/ 10090 w 10200"/>
              <a:gd name="connsiteY3" fmla="*/ 10054 h 10054"/>
              <a:gd name="connsiteX4" fmla="*/ 1667 w 10200"/>
              <a:gd name="connsiteY4" fmla="*/ 10000 h 10054"/>
              <a:gd name="connsiteX5" fmla="*/ 0 w 10200"/>
              <a:gd name="connsiteY5" fmla="*/ 5000 h 10054"/>
              <a:gd name="connsiteX6" fmla="*/ 1667 w 10200"/>
              <a:gd name="connsiteY6" fmla="*/ 0 h 10054"/>
              <a:gd name="connsiteX0" fmla="*/ 1667 w 10127"/>
              <a:gd name="connsiteY0" fmla="*/ 18 h 10072"/>
              <a:gd name="connsiteX1" fmla="*/ 10127 w 10127"/>
              <a:gd name="connsiteY1" fmla="*/ 0 h 10072"/>
              <a:gd name="connsiteX2" fmla="*/ 10098 w 10127"/>
              <a:gd name="connsiteY2" fmla="*/ 5073 h 10072"/>
              <a:gd name="connsiteX3" fmla="*/ 10090 w 10127"/>
              <a:gd name="connsiteY3" fmla="*/ 10072 h 10072"/>
              <a:gd name="connsiteX4" fmla="*/ 1667 w 10127"/>
              <a:gd name="connsiteY4" fmla="*/ 10018 h 10072"/>
              <a:gd name="connsiteX5" fmla="*/ 0 w 10127"/>
              <a:gd name="connsiteY5" fmla="*/ 5018 h 10072"/>
              <a:gd name="connsiteX6" fmla="*/ 1667 w 10127"/>
              <a:gd name="connsiteY6" fmla="*/ 18 h 10072"/>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559 w 10019"/>
              <a:gd name="connsiteY0" fmla="*/ 18 h 10036"/>
              <a:gd name="connsiteX1" fmla="*/ 10019 w 10019"/>
              <a:gd name="connsiteY1" fmla="*/ 0 h 10036"/>
              <a:gd name="connsiteX2" fmla="*/ 9990 w 10019"/>
              <a:gd name="connsiteY2" fmla="*/ 5073 h 10036"/>
              <a:gd name="connsiteX3" fmla="*/ 9982 w 10019"/>
              <a:gd name="connsiteY3" fmla="*/ 10017 h 10036"/>
              <a:gd name="connsiteX4" fmla="*/ 1359 w 10019"/>
              <a:gd name="connsiteY4" fmla="*/ 10036 h 10036"/>
              <a:gd name="connsiteX5" fmla="*/ 1 w 10019"/>
              <a:gd name="connsiteY5" fmla="*/ 5036 h 10036"/>
              <a:gd name="connsiteX6" fmla="*/ 1559 w 10019"/>
              <a:gd name="connsiteY6" fmla="*/ 18 h 10036"/>
              <a:gd name="connsiteX0" fmla="*/ 1615 w 10075"/>
              <a:gd name="connsiteY0" fmla="*/ 18 h 10036"/>
              <a:gd name="connsiteX1" fmla="*/ 10075 w 10075"/>
              <a:gd name="connsiteY1" fmla="*/ 0 h 10036"/>
              <a:gd name="connsiteX2" fmla="*/ 10046 w 10075"/>
              <a:gd name="connsiteY2" fmla="*/ 5073 h 10036"/>
              <a:gd name="connsiteX3" fmla="*/ 10038 w 10075"/>
              <a:gd name="connsiteY3" fmla="*/ 10017 h 10036"/>
              <a:gd name="connsiteX4" fmla="*/ 1415 w 10075"/>
              <a:gd name="connsiteY4" fmla="*/ 10036 h 10036"/>
              <a:gd name="connsiteX5" fmla="*/ 57 w 10075"/>
              <a:gd name="connsiteY5" fmla="*/ 5036 h 10036"/>
              <a:gd name="connsiteX6" fmla="*/ 1615 w 10075"/>
              <a:gd name="connsiteY6" fmla="*/ 18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49 w 10054"/>
              <a:gd name="connsiteY0" fmla="*/ 18 h 10036"/>
              <a:gd name="connsiteX1" fmla="*/ 10054 w 10054"/>
              <a:gd name="connsiteY1" fmla="*/ 0 h 10036"/>
              <a:gd name="connsiteX2" fmla="*/ 10025 w 10054"/>
              <a:gd name="connsiteY2" fmla="*/ 5073 h 10036"/>
              <a:gd name="connsiteX3" fmla="*/ 10017 w 10054"/>
              <a:gd name="connsiteY3" fmla="*/ 10017 h 10036"/>
              <a:gd name="connsiteX4" fmla="*/ 1394 w 10054"/>
              <a:gd name="connsiteY4" fmla="*/ 10036 h 10036"/>
              <a:gd name="connsiteX5" fmla="*/ 18 w 10054"/>
              <a:gd name="connsiteY5" fmla="*/ 4854 h 10036"/>
              <a:gd name="connsiteX6" fmla="*/ 2449 w 10054"/>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393 w 10053"/>
              <a:gd name="connsiteY0" fmla="*/ 36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17 w 10053"/>
              <a:gd name="connsiteY5" fmla="*/ 4854 h 10036"/>
              <a:gd name="connsiteX6" fmla="*/ 2393 w 10053"/>
              <a:gd name="connsiteY6" fmla="*/ 36 h 10036"/>
              <a:gd name="connsiteX0" fmla="*/ 2444 w 10104"/>
              <a:gd name="connsiteY0" fmla="*/ 36 h 10036"/>
              <a:gd name="connsiteX1" fmla="*/ 10104 w 10104"/>
              <a:gd name="connsiteY1" fmla="*/ 0 h 10036"/>
              <a:gd name="connsiteX2" fmla="*/ 10075 w 10104"/>
              <a:gd name="connsiteY2" fmla="*/ 5073 h 10036"/>
              <a:gd name="connsiteX3" fmla="*/ 10067 w 10104"/>
              <a:gd name="connsiteY3" fmla="*/ 10017 h 10036"/>
              <a:gd name="connsiteX4" fmla="*/ 1444 w 10104"/>
              <a:gd name="connsiteY4" fmla="*/ 10036 h 10036"/>
              <a:gd name="connsiteX5" fmla="*/ 68 w 10104"/>
              <a:gd name="connsiteY5" fmla="*/ 4854 h 10036"/>
              <a:gd name="connsiteX6" fmla="*/ 2444 w 10104"/>
              <a:gd name="connsiteY6" fmla="*/ 36 h 10036"/>
              <a:gd name="connsiteX0" fmla="*/ 2497 w 10157"/>
              <a:gd name="connsiteY0" fmla="*/ 36 h 10036"/>
              <a:gd name="connsiteX1" fmla="*/ 10157 w 10157"/>
              <a:gd name="connsiteY1" fmla="*/ 0 h 10036"/>
              <a:gd name="connsiteX2" fmla="*/ 10128 w 10157"/>
              <a:gd name="connsiteY2" fmla="*/ 5073 h 10036"/>
              <a:gd name="connsiteX3" fmla="*/ 10120 w 10157"/>
              <a:gd name="connsiteY3" fmla="*/ 10017 h 10036"/>
              <a:gd name="connsiteX4" fmla="*/ 1497 w 10157"/>
              <a:gd name="connsiteY4" fmla="*/ 10036 h 10036"/>
              <a:gd name="connsiteX5" fmla="*/ 66 w 10157"/>
              <a:gd name="connsiteY5" fmla="*/ 4872 h 10036"/>
              <a:gd name="connsiteX6" fmla="*/ 2497 w 10157"/>
              <a:gd name="connsiteY6" fmla="*/ 36 h 10036"/>
              <a:gd name="connsiteX0" fmla="*/ 2466 w 10126"/>
              <a:gd name="connsiteY0" fmla="*/ 36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35 w 10126"/>
              <a:gd name="connsiteY5" fmla="*/ 4872 h 10036"/>
              <a:gd name="connsiteX6" fmla="*/ 2466 w 10126"/>
              <a:gd name="connsiteY6" fmla="*/ 36 h 10036"/>
              <a:gd name="connsiteX0" fmla="*/ 2523 w 10183"/>
              <a:gd name="connsiteY0" fmla="*/ 36 h 10036"/>
              <a:gd name="connsiteX1" fmla="*/ 10183 w 10183"/>
              <a:gd name="connsiteY1" fmla="*/ 0 h 10036"/>
              <a:gd name="connsiteX2" fmla="*/ 10154 w 10183"/>
              <a:gd name="connsiteY2" fmla="*/ 5073 h 10036"/>
              <a:gd name="connsiteX3" fmla="*/ 10146 w 10183"/>
              <a:gd name="connsiteY3" fmla="*/ 10017 h 10036"/>
              <a:gd name="connsiteX4" fmla="*/ 1523 w 10183"/>
              <a:gd name="connsiteY4" fmla="*/ 10036 h 10036"/>
              <a:gd name="connsiteX5" fmla="*/ 92 w 10183"/>
              <a:gd name="connsiteY5" fmla="*/ 4872 h 10036"/>
              <a:gd name="connsiteX6" fmla="*/ 2523 w 10183"/>
              <a:gd name="connsiteY6" fmla="*/ 36 h 10036"/>
              <a:gd name="connsiteX0" fmla="*/ 2454 w 10114"/>
              <a:gd name="connsiteY0" fmla="*/ 36 h 10036"/>
              <a:gd name="connsiteX1" fmla="*/ 10114 w 10114"/>
              <a:gd name="connsiteY1" fmla="*/ 0 h 10036"/>
              <a:gd name="connsiteX2" fmla="*/ 10085 w 10114"/>
              <a:gd name="connsiteY2" fmla="*/ 5073 h 10036"/>
              <a:gd name="connsiteX3" fmla="*/ 10077 w 10114"/>
              <a:gd name="connsiteY3" fmla="*/ 10017 h 10036"/>
              <a:gd name="connsiteX4" fmla="*/ 1454 w 10114"/>
              <a:gd name="connsiteY4" fmla="*/ 10036 h 10036"/>
              <a:gd name="connsiteX5" fmla="*/ 23 w 10114"/>
              <a:gd name="connsiteY5" fmla="*/ 4872 h 10036"/>
              <a:gd name="connsiteX6" fmla="*/ 2454 w 10114"/>
              <a:gd name="connsiteY6" fmla="*/ 36 h 10036"/>
              <a:gd name="connsiteX0" fmla="*/ 2419 w 10079"/>
              <a:gd name="connsiteY0" fmla="*/ 36 h 10036"/>
              <a:gd name="connsiteX1" fmla="*/ 10079 w 10079"/>
              <a:gd name="connsiteY1" fmla="*/ 0 h 10036"/>
              <a:gd name="connsiteX2" fmla="*/ 10050 w 10079"/>
              <a:gd name="connsiteY2" fmla="*/ 5073 h 10036"/>
              <a:gd name="connsiteX3" fmla="*/ 10042 w 10079"/>
              <a:gd name="connsiteY3" fmla="*/ 10017 h 10036"/>
              <a:gd name="connsiteX4" fmla="*/ 1419 w 10079"/>
              <a:gd name="connsiteY4" fmla="*/ 10036 h 10036"/>
              <a:gd name="connsiteX5" fmla="*/ 24 w 10079"/>
              <a:gd name="connsiteY5" fmla="*/ 4890 h 10036"/>
              <a:gd name="connsiteX6" fmla="*/ 2419 w 10079"/>
              <a:gd name="connsiteY6" fmla="*/ 36 h 10036"/>
              <a:gd name="connsiteX0" fmla="*/ 2452 w 10112"/>
              <a:gd name="connsiteY0" fmla="*/ 36 h 10036"/>
              <a:gd name="connsiteX1" fmla="*/ 10112 w 10112"/>
              <a:gd name="connsiteY1" fmla="*/ 0 h 10036"/>
              <a:gd name="connsiteX2" fmla="*/ 10083 w 10112"/>
              <a:gd name="connsiteY2" fmla="*/ 5073 h 10036"/>
              <a:gd name="connsiteX3" fmla="*/ 10075 w 10112"/>
              <a:gd name="connsiteY3" fmla="*/ 10017 h 10036"/>
              <a:gd name="connsiteX4" fmla="*/ 1452 w 10112"/>
              <a:gd name="connsiteY4" fmla="*/ 10036 h 10036"/>
              <a:gd name="connsiteX5" fmla="*/ 57 w 10112"/>
              <a:gd name="connsiteY5" fmla="*/ 4890 h 10036"/>
              <a:gd name="connsiteX6" fmla="*/ 2452 w 10112"/>
              <a:gd name="connsiteY6" fmla="*/ 36 h 10036"/>
              <a:gd name="connsiteX0" fmla="*/ 2337 w 10070"/>
              <a:gd name="connsiteY0" fmla="*/ 54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37 w 10070"/>
              <a:gd name="connsiteY6" fmla="*/ 54 h 10036"/>
              <a:gd name="connsiteX0" fmla="*/ 2366 w 10099"/>
              <a:gd name="connsiteY0" fmla="*/ 54 h 10036"/>
              <a:gd name="connsiteX1" fmla="*/ 10099 w 10099"/>
              <a:gd name="connsiteY1" fmla="*/ 0 h 10036"/>
              <a:gd name="connsiteX2" fmla="*/ 10070 w 10099"/>
              <a:gd name="connsiteY2" fmla="*/ 5073 h 10036"/>
              <a:gd name="connsiteX3" fmla="*/ 10062 w 10099"/>
              <a:gd name="connsiteY3" fmla="*/ 10017 h 10036"/>
              <a:gd name="connsiteX4" fmla="*/ 1439 w 10099"/>
              <a:gd name="connsiteY4" fmla="*/ 10036 h 10036"/>
              <a:gd name="connsiteX5" fmla="*/ 44 w 10099"/>
              <a:gd name="connsiteY5" fmla="*/ 4890 h 10036"/>
              <a:gd name="connsiteX6" fmla="*/ 2366 w 10099"/>
              <a:gd name="connsiteY6" fmla="*/ 54 h 10036"/>
              <a:gd name="connsiteX0" fmla="*/ 2355 w 10070"/>
              <a:gd name="connsiteY0" fmla="*/ 18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55 w 10070"/>
              <a:gd name="connsiteY6" fmla="*/ 18 h 10036"/>
              <a:gd name="connsiteX0" fmla="*/ 2410 w 10125"/>
              <a:gd name="connsiteY0" fmla="*/ 18 h 10036"/>
              <a:gd name="connsiteX1" fmla="*/ 10125 w 10125"/>
              <a:gd name="connsiteY1" fmla="*/ 0 h 10036"/>
              <a:gd name="connsiteX2" fmla="*/ 10096 w 10125"/>
              <a:gd name="connsiteY2" fmla="*/ 5073 h 10036"/>
              <a:gd name="connsiteX3" fmla="*/ 10088 w 10125"/>
              <a:gd name="connsiteY3" fmla="*/ 10017 h 10036"/>
              <a:gd name="connsiteX4" fmla="*/ 1465 w 10125"/>
              <a:gd name="connsiteY4" fmla="*/ 10036 h 10036"/>
              <a:gd name="connsiteX5" fmla="*/ 70 w 10125"/>
              <a:gd name="connsiteY5" fmla="*/ 4890 h 10036"/>
              <a:gd name="connsiteX6" fmla="*/ 2410 w 10125"/>
              <a:gd name="connsiteY6" fmla="*/ 18 h 10036"/>
              <a:gd name="connsiteX0" fmla="*/ 2396 w 10111"/>
              <a:gd name="connsiteY0" fmla="*/ 18 h 10036"/>
              <a:gd name="connsiteX1" fmla="*/ 10111 w 10111"/>
              <a:gd name="connsiteY1" fmla="*/ 0 h 10036"/>
              <a:gd name="connsiteX2" fmla="*/ 10082 w 10111"/>
              <a:gd name="connsiteY2" fmla="*/ 5073 h 10036"/>
              <a:gd name="connsiteX3" fmla="*/ 10074 w 10111"/>
              <a:gd name="connsiteY3" fmla="*/ 10017 h 10036"/>
              <a:gd name="connsiteX4" fmla="*/ 1451 w 10111"/>
              <a:gd name="connsiteY4" fmla="*/ 10036 h 10036"/>
              <a:gd name="connsiteX5" fmla="*/ 56 w 10111"/>
              <a:gd name="connsiteY5" fmla="*/ 4890 h 10036"/>
              <a:gd name="connsiteX6" fmla="*/ 2396 w 10111"/>
              <a:gd name="connsiteY6" fmla="*/ 18 h 10036"/>
              <a:gd name="connsiteX0" fmla="*/ 2379 w 10094"/>
              <a:gd name="connsiteY0" fmla="*/ 18 h 10036"/>
              <a:gd name="connsiteX1" fmla="*/ 10094 w 10094"/>
              <a:gd name="connsiteY1" fmla="*/ 0 h 10036"/>
              <a:gd name="connsiteX2" fmla="*/ 10065 w 10094"/>
              <a:gd name="connsiteY2" fmla="*/ 5073 h 10036"/>
              <a:gd name="connsiteX3" fmla="*/ 10057 w 10094"/>
              <a:gd name="connsiteY3" fmla="*/ 10017 h 10036"/>
              <a:gd name="connsiteX4" fmla="*/ 1434 w 10094"/>
              <a:gd name="connsiteY4" fmla="*/ 10036 h 10036"/>
              <a:gd name="connsiteX5" fmla="*/ 39 w 10094"/>
              <a:gd name="connsiteY5" fmla="*/ 4890 h 10036"/>
              <a:gd name="connsiteX6" fmla="*/ 2379 w 10094"/>
              <a:gd name="connsiteY6" fmla="*/ 18 h 10036"/>
              <a:gd name="connsiteX0" fmla="*/ 2404 w 10119"/>
              <a:gd name="connsiteY0" fmla="*/ 18 h 10036"/>
              <a:gd name="connsiteX1" fmla="*/ 10119 w 10119"/>
              <a:gd name="connsiteY1" fmla="*/ 0 h 10036"/>
              <a:gd name="connsiteX2" fmla="*/ 10090 w 10119"/>
              <a:gd name="connsiteY2" fmla="*/ 5073 h 10036"/>
              <a:gd name="connsiteX3" fmla="*/ 10082 w 10119"/>
              <a:gd name="connsiteY3" fmla="*/ 10017 h 10036"/>
              <a:gd name="connsiteX4" fmla="*/ 1459 w 10119"/>
              <a:gd name="connsiteY4" fmla="*/ 10036 h 10036"/>
              <a:gd name="connsiteX5" fmla="*/ 38 w 10119"/>
              <a:gd name="connsiteY5" fmla="*/ 4890 h 10036"/>
              <a:gd name="connsiteX6" fmla="*/ 2404 w 10119"/>
              <a:gd name="connsiteY6" fmla="*/ 18 h 10036"/>
              <a:gd name="connsiteX0" fmla="*/ 2411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890 h 10036"/>
              <a:gd name="connsiteX6" fmla="*/ 2411 w 10126"/>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4890 h 10036"/>
              <a:gd name="connsiteX6" fmla="*/ 2398 w 10113"/>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5023 h 10036"/>
              <a:gd name="connsiteX6" fmla="*/ 2398 w 10113"/>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4796 h 10036"/>
              <a:gd name="connsiteX6" fmla="*/ 2459 w 10098"/>
              <a:gd name="connsiteY6" fmla="*/ 18 h 10036"/>
              <a:gd name="connsiteX0" fmla="*/ 2477 w 10116"/>
              <a:gd name="connsiteY0" fmla="*/ 18 h 10036"/>
              <a:gd name="connsiteX1" fmla="*/ 10116 w 10116"/>
              <a:gd name="connsiteY1" fmla="*/ 0 h 10036"/>
              <a:gd name="connsiteX2" fmla="*/ 10087 w 10116"/>
              <a:gd name="connsiteY2" fmla="*/ 5073 h 10036"/>
              <a:gd name="connsiteX3" fmla="*/ 10079 w 10116"/>
              <a:gd name="connsiteY3" fmla="*/ 10017 h 10036"/>
              <a:gd name="connsiteX4" fmla="*/ 1456 w 10116"/>
              <a:gd name="connsiteY4" fmla="*/ 10036 h 10036"/>
              <a:gd name="connsiteX5" fmla="*/ 35 w 10116"/>
              <a:gd name="connsiteY5" fmla="*/ 4796 h 10036"/>
              <a:gd name="connsiteX6" fmla="*/ 2477 w 10116"/>
              <a:gd name="connsiteY6" fmla="*/ 18 h 10036"/>
              <a:gd name="connsiteX0" fmla="*/ 2522 w 10161"/>
              <a:gd name="connsiteY0" fmla="*/ 18 h 10036"/>
              <a:gd name="connsiteX1" fmla="*/ 10161 w 10161"/>
              <a:gd name="connsiteY1" fmla="*/ 0 h 10036"/>
              <a:gd name="connsiteX2" fmla="*/ 10132 w 10161"/>
              <a:gd name="connsiteY2" fmla="*/ 5073 h 10036"/>
              <a:gd name="connsiteX3" fmla="*/ 10124 w 10161"/>
              <a:gd name="connsiteY3" fmla="*/ 10017 h 10036"/>
              <a:gd name="connsiteX4" fmla="*/ 1501 w 10161"/>
              <a:gd name="connsiteY4" fmla="*/ 10036 h 10036"/>
              <a:gd name="connsiteX5" fmla="*/ 80 w 10161"/>
              <a:gd name="connsiteY5" fmla="*/ 4796 h 10036"/>
              <a:gd name="connsiteX6" fmla="*/ 2522 w 10161"/>
              <a:gd name="connsiteY6" fmla="*/ 18 h 10036"/>
              <a:gd name="connsiteX0" fmla="*/ 2487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796 h 10036"/>
              <a:gd name="connsiteX6" fmla="*/ 2487 w 10126"/>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3" h="10036">
                <a:moveTo>
                  <a:pt x="2414" y="18"/>
                </a:moveTo>
                <a:lnTo>
                  <a:pt x="10053" y="0"/>
                </a:lnTo>
                <a:cubicBezTo>
                  <a:pt x="10042" y="2099"/>
                  <a:pt x="10030" y="3404"/>
                  <a:pt x="10024" y="5073"/>
                </a:cubicBezTo>
                <a:cubicBezTo>
                  <a:pt x="10018" y="6742"/>
                  <a:pt x="10005" y="9634"/>
                  <a:pt x="10016" y="10017"/>
                </a:cubicBezTo>
                <a:lnTo>
                  <a:pt x="1393" y="10036"/>
                </a:lnTo>
                <a:cubicBezTo>
                  <a:pt x="981" y="9592"/>
                  <a:pt x="-254" y="7337"/>
                  <a:pt x="48" y="4815"/>
                </a:cubicBezTo>
                <a:cubicBezTo>
                  <a:pt x="350" y="2293"/>
                  <a:pt x="1140" y="1250"/>
                  <a:pt x="2414" y="18"/>
                </a:cubicBezTo>
                <a:close/>
              </a:path>
            </a:pathLst>
          </a:custGeom>
        </p:spPr>
        <p:txBody>
          <a:bodyPr/>
          <a:lstStyle>
            <a:lvl1pPr>
              <a:defRPr sz="2400" baseline="0">
                <a:solidFill>
                  <a:schemeClr val="bg1"/>
                </a:solidFill>
              </a:defRPr>
            </a:lvl1pPr>
          </a:lstStyle>
          <a:p>
            <a:r>
              <a:rPr lang="en-US" dirty="0"/>
              <a:t>			</a:t>
            </a:r>
          </a:p>
          <a:p>
            <a:endParaRPr lang="en-US" dirty="0"/>
          </a:p>
          <a:p>
            <a:endParaRPr lang="en-US" dirty="0"/>
          </a:p>
          <a:p>
            <a:r>
              <a:rPr lang="en-US" dirty="0"/>
              <a:t>		Click to add picture</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13" name="Title 1">
            <a:extLst>
              <a:ext uri="{FF2B5EF4-FFF2-40B4-BE49-F238E27FC236}">
                <a16:creationId xmlns:a16="http://schemas.microsoft.com/office/drawing/2014/main" id="{CEAA3CF0-9A25-C54F-9213-34516FA9F20B}"/>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14" name="Subtitle 2">
            <a:extLst>
              <a:ext uri="{FF2B5EF4-FFF2-40B4-BE49-F238E27FC236}">
                <a16:creationId xmlns:a16="http://schemas.microsoft.com/office/drawing/2014/main" id="{6AD6F4F6-3C77-5040-A082-0373D77ECC56}"/>
              </a:ext>
            </a:extLst>
          </p:cNvPr>
          <p:cNvSpPr>
            <a:spLocks noGrp="1"/>
          </p:cNvSpPr>
          <p:nvPr>
            <p:ph type="subTitle" idx="1" hasCustomPrompt="1"/>
          </p:nvPr>
        </p:nvSpPr>
        <p:spPr>
          <a:xfrm>
            <a:off x="477779" y="2327564"/>
            <a:ext cx="4511183" cy="3669823"/>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 change the photo, right click the photo, select “format picture,” then “fill” and then select “picture or text fill.” Click on the “file” button (below “insert from”). A new window will open. Click the “insert” button to upload your own photo. To crop, zoom or move your photo, </a:t>
            </a:r>
            <a:r>
              <a:rPr lang="en-US" b="0" i="0">
                <a:effectLst/>
                <a:latin typeface="Arial" charset="0"/>
              </a:rPr>
              <a:t>click the picture and click the “picture tools/format” tab from your top menu. The crop tool is to your right.</a:t>
            </a:r>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6"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8"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4570252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and Photo Round Blank #2">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a:t>CLICK TO EDIT TITLE</a:t>
            </a:r>
          </a:p>
        </p:txBody>
      </p:sp>
      <p:sp>
        <p:nvSpPr>
          <p:cNvPr id="6" name="Picture Placeholder 5"/>
          <p:cNvSpPr>
            <a:spLocks noGrp="1"/>
          </p:cNvSpPr>
          <p:nvPr>
            <p:ph type="pic" sz="quarter" idx="16" hasCustomPrompt="1"/>
          </p:nvPr>
        </p:nvSpPr>
        <p:spPr>
          <a:xfrm>
            <a:off x="6017295" y="-24584"/>
            <a:ext cx="6237011" cy="620876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98"/>
              <a:gd name="connsiteY0" fmla="*/ 0 h 10000"/>
              <a:gd name="connsiteX1" fmla="*/ 10000 w 10098"/>
              <a:gd name="connsiteY1" fmla="*/ 0 h 10000"/>
              <a:gd name="connsiteX2" fmla="*/ 10098 w 10098"/>
              <a:gd name="connsiteY2" fmla="*/ 5055 h 10000"/>
              <a:gd name="connsiteX3" fmla="*/ 10000 w 10098"/>
              <a:gd name="connsiteY3" fmla="*/ 10000 h 10000"/>
              <a:gd name="connsiteX4" fmla="*/ 1667 w 10098"/>
              <a:gd name="connsiteY4" fmla="*/ 10000 h 10000"/>
              <a:gd name="connsiteX5" fmla="*/ 0 w 10098"/>
              <a:gd name="connsiteY5" fmla="*/ 5000 h 10000"/>
              <a:gd name="connsiteX6" fmla="*/ 1667 w 10098"/>
              <a:gd name="connsiteY6" fmla="*/ 0 h 10000"/>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098"/>
              <a:gd name="connsiteY0" fmla="*/ 0 h 10036"/>
              <a:gd name="connsiteX1" fmla="*/ 10000 w 10098"/>
              <a:gd name="connsiteY1" fmla="*/ 0 h 10036"/>
              <a:gd name="connsiteX2" fmla="*/ 10098 w 10098"/>
              <a:gd name="connsiteY2" fmla="*/ 5055 h 10036"/>
              <a:gd name="connsiteX3" fmla="*/ 10054 w 10098"/>
              <a:gd name="connsiteY3" fmla="*/ 10036 h 10036"/>
              <a:gd name="connsiteX4" fmla="*/ 1667 w 10098"/>
              <a:gd name="connsiteY4" fmla="*/ 10000 h 10036"/>
              <a:gd name="connsiteX5" fmla="*/ 0 w 10098"/>
              <a:gd name="connsiteY5" fmla="*/ 5000 h 10036"/>
              <a:gd name="connsiteX6" fmla="*/ 1667 w 10098"/>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0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54"/>
              <a:gd name="connsiteX1" fmla="*/ 10200 w 10200"/>
              <a:gd name="connsiteY1" fmla="*/ 0 h 10054"/>
              <a:gd name="connsiteX2" fmla="*/ 10098 w 10200"/>
              <a:gd name="connsiteY2" fmla="*/ 5055 h 10054"/>
              <a:gd name="connsiteX3" fmla="*/ 10090 w 10200"/>
              <a:gd name="connsiteY3" fmla="*/ 10054 h 10054"/>
              <a:gd name="connsiteX4" fmla="*/ 1667 w 10200"/>
              <a:gd name="connsiteY4" fmla="*/ 10000 h 10054"/>
              <a:gd name="connsiteX5" fmla="*/ 0 w 10200"/>
              <a:gd name="connsiteY5" fmla="*/ 5000 h 10054"/>
              <a:gd name="connsiteX6" fmla="*/ 1667 w 10200"/>
              <a:gd name="connsiteY6" fmla="*/ 0 h 10054"/>
              <a:gd name="connsiteX0" fmla="*/ 1667 w 10127"/>
              <a:gd name="connsiteY0" fmla="*/ 18 h 10072"/>
              <a:gd name="connsiteX1" fmla="*/ 10127 w 10127"/>
              <a:gd name="connsiteY1" fmla="*/ 0 h 10072"/>
              <a:gd name="connsiteX2" fmla="*/ 10098 w 10127"/>
              <a:gd name="connsiteY2" fmla="*/ 5073 h 10072"/>
              <a:gd name="connsiteX3" fmla="*/ 10090 w 10127"/>
              <a:gd name="connsiteY3" fmla="*/ 10072 h 10072"/>
              <a:gd name="connsiteX4" fmla="*/ 1667 w 10127"/>
              <a:gd name="connsiteY4" fmla="*/ 10018 h 10072"/>
              <a:gd name="connsiteX5" fmla="*/ 0 w 10127"/>
              <a:gd name="connsiteY5" fmla="*/ 5018 h 10072"/>
              <a:gd name="connsiteX6" fmla="*/ 1667 w 10127"/>
              <a:gd name="connsiteY6" fmla="*/ 18 h 10072"/>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559 w 10019"/>
              <a:gd name="connsiteY0" fmla="*/ 18 h 10036"/>
              <a:gd name="connsiteX1" fmla="*/ 10019 w 10019"/>
              <a:gd name="connsiteY1" fmla="*/ 0 h 10036"/>
              <a:gd name="connsiteX2" fmla="*/ 9990 w 10019"/>
              <a:gd name="connsiteY2" fmla="*/ 5073 h 10036"/>
              <a:gd name="connsiteX3" fmla="*/ 9982 w 10019"/>
              <a:gd name="connsiteY3" fmla="*/ 10017 h 10036"/>
              <a:gd name="connsiteX4" fmla="*/ 1359 w 10019"/>
              <a:gd name="connsiteY4" fmla="*/ 10036 h 10036"/>
              <a:gd name="connsiteX5" fmla="*/ 1 w 10019"/>
              <a:gd name="connsiteY5" fmla="*/ 5036 h 10036"/>
              <a:gd name="connsiteX6" fmla="*/ 1559 w 10019"/>
              <a:gd name="connsiteY6" fmla="*/ 18 h 10036"/>
              <a:gd name="connsiteX0" fmla="*/ 1615 w 10075"/>
              <a:gd name="connsiteY0" fmla="*/ 18 h 10036"/>
              <a:gd name="connsiteX1" fmla="*/ 10075 w 10075"/>
              <a:gd name="connsiteY1" fmla="*/ 0 h 10036"/>
              <a:gd name="connsiteX2" fmla="*/ 10046 w 10075"/>
              <a:gd name="connsiteY2" fmla="*/ 5073 h 10036"/>
              <a:gd name="connsiteX3" fmla="*/ 10038 w 10075"/>
              <a:gd name="connsiteY3" fmla="*/ 10017 h 10036"/>
              <a:gd name="connsiteX4" fmla="*/ 1415 w 10075"/>
              <a:gd name="connsiteY4" fmla="*/ 10036 h 10036"/>
              <a:gd name="connsiteX5" fmla="*/ 57 w 10075"/>
              <a:gd name="connsiteY5" fmla="*/ 5036 h 10036"/>
              <a:gd name="connsiteX6" fmla="*/ 1615 w 10075"/>
              <a:gd name="connsiteY6" fmla="*/ 18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49 w 10054"/>
              <a:gd name="connsiteY0" fmla="*/ 18 h 10036"/>
              <a:gd name="connsiteX1" fmla="*/ 10054 w 10054"/>
              <a:gd name="connsiteY1" fmla="*/ 0 h 10036"/>
              <a:gd name="connsiteX2" fmla="*/ 10025 w 10054"/>
              <a:gd name="connsiteY2" fmla="*/ 5073 h 10036"/>
              <a:gd name="connsiteX3" fmla="*/ 10017 w 10054"/>
              <a:gd name="connsiteY3" fmla="*/ 10017 h 10036"/>
              <a:gd name="connsiteX4" fmla="*/ 1394 w 10054"/>
              <a:gd name="connsiteY4" fmla="*/ 10036 h 10036"/>
              <a:gd name="connsiteX5" fmla="*/ 18 w 10054"/>
              <a:gd name="connsiteY5" fmla="*/ 4854 h 10036"/>
              <a:gd name="connsiteX6" fmla="*/ 2449 w 10054"/>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393 w 10053"/>
              <a:gd name="connsiteY0" fmla="*/ 36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17 w 10053"/>
              <a:gd name="connsiteY5" fmla="*/ 4854 h 10036"/>
              <a:gd name="connsiteX6" fmla="*/ 2393 w 10053"/>
              <a:gd name="connsiteY6" fmla="*/ 36 h 10036"/>
              <a:gd name="connsiteX0" fmla="*/ 2444 w 10104"/>
              <a:gd name="connsiteY0" fmla="*/ 36 h 10036"/>
              <a:gd name="connsiteX1" fmla="*/ 10104 w 10104"/>
              <a:gd name="connsiteY1" fmla="*/ 0 h 10036"/>
              <a:gd name="connsiteX2" fmla="*/ 10075 w 10104"/>
              <a:gd name="connsiteY2" fmla="*/ 5073 h 10036"/>
              <a:gd name="connsiteX3" fmla="*/ 10067 w 10104"/>
              <a:gd name="connsiteY3" fmla="*/ 10017 h 10036"/>
              <a:gd name="connsiteX4" fmla="*/ 1444 w 10104"/>
              <a:gd name="connsiteY4" fmla="*/ 10036 h 10036"/>
              <a:gd name="connsiteX5" fmla="*/ 68 w 10104"/>
              <a:gd name="connsiteY5" fmla="*/ 4854 h 10036"/>
              <a:gd name="connsiteX6" fmla="*/ 2444 w 10104"/>
              <a:gd name="connsiteY6" fmla="*/ 36 h 10036"/>
              <a:gd name="connsiteX0" fmla="*/ 2497 w 10157"/>
              <a:gd name="connsiteY0" fmla="*/ 36 h 10036"/>
              <a:gd name="connsiteX1" fmla="*/ 10157 w 10157"/>
              <a:gd name="connsiteY1" fmla="*/ 0 h 10036"/>
              <a:gd name="connsiteX2" fmla="*/ 10128 w 10157"/>
              <a:gd name="connsiteY2" fmla="*/ 5073 h 10036"/>
              <a:gd name="connsiteX3" fmla="*/ 10120 w 10157"/>
              <a:gd name="connsiteY3" fmla="*/ 10017 h 10036"/>
              <a:gd name="connsiteX4" fmla="*/ 1497 w 10157"/>
              <a:gd name="connsiteY4" fmla="*/ 10036 h 10036"/>
              <a:gd name="connsiteX5" fmla="*/ 66 w 10157"/>
              <a:gd name="connsiteY5" fmla="*/ 4872 h 10036"/>
              <a:gd name="connsiteX6" fmla="*/ 2497 w 10157"/>
              <a:gd name="connsiteY6" fmla="*/ 36 h 10036"/>
              <a:gd name="connsiteX0" fmla="*/ 2466 w 10126"/>
              <a:gd name="connsiteY0" fmla="*/ 36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35 w 10126"/>
              <a:gd name="connsiteY5" fmla="*/ 4872 h 10036"/>
              <a:gd name="connsiteX6" fmla="*/ 2466 w 10126"/>
              <a:gd name="connsiteY6" fmla="*/ 36 h 10036"/>
              <a:gd name="connsiteX0" fmla="*/ 2523 w 10183"/>
              <a:gd name="connsiteY0" fmla="*/ 36 h 10036"/>
              <a:gd name="connsiteX1" fmla="*/ 10183 w 10183"/>
              <a:gd name="connsiteY1" fmla="*/ 0 h 10036"/>
              <a:gd name="connsiteX2" fmla="*/ 10154 w 10183"/>
              <a:gd name="connsiteY2" fmla="*/ 5073 h 10036"/>
              <a:gd name="connsiteX3" fmla="*/ 10146 w 10183"/>
              <a:gd name="connsiteY3" fmla="*/ 10017 h 10036"/>
              <a:gd name="connsiteX4" fmla="*/ 1523 w 10183"/>
              <a:gd name="connsiteY4" fmla="*/ 10036 h 10036"/>
              <a:gd name="connsiteX5" fmla="*/ 92 w 10183"/>
              <a:gd name="connsiteY5" fmla="*/ 4872 h 10036"/>
              <a:gd name="connsiteX6" fmla="*/ 2523 w 10183"/>
              <a:gd name="connsiteY6" fmla="*/ 36 h 10036"/>
              <a:gd name="connsiteX0" fmla="*/ 2454 w 10114"/>
              <a:gd name="connsiteY0" fmla="*/ 36 h 10036"/>
              <a:gd name="connsiteX1" fmla="*/ 10114 w 10114"/>
              <a:gd name="connsiteY1" fmla="*/ 0 h 10036"/>
              <a:gd name="connsiteX2" fmla="*/ 10085 w 10114"/>
              <a:gd name="connsiteY2" fmla="*/ 5073 h 10036"/>
              <a:gd name="connsiteX3" fmla="*/ 10077 w 10114"/>
              <a:gd name="connsiteY3" fmla="*/ 10017 h 10036"/>
              <a:gd name="connsiteX4" fmla="*/ 1454 w 10114"/>
              <a:gd name="connsiteY4" fmla="*/ 10036 h 10036"/>
              <a:gd name="connsiteX5" fmla="*/ 23 w 10114"/>
              <a:gd name="connsiteY5" fmla="*/ 4872 h 10036"/>
              <a:gd name="connsiteX6" fmla="*/ 2454 w 10114"/>
              <a:gd name="connsiteY6" fmla="*/ 36 h 10036"/>
              <a:gd name="connsiteX0" fmla="*/ 2419 w 10079"/>
              <a:gd name="connsiteY0" fmla="*/ 36 h 10036"/>
              <a:gd name="connsiteX1" fmla="*/ 10079 w 10079"/>
              <a:gd name="connsiteY1" fmla="*/ 0 h 10036"/>
              <a:gd name="connsiteX2" fmla="*/ 10050 w 10079"/>
              <a:gd name="connsiteY2" fmla="*/ 5073 h 10036"/>
              <a:gd name="connsiteX3" fmla="*/ 10042 w 10079"/>
              <a:gd name="connsiteY3" fmla="*/ 10017 h 10036"/>
              <a:gd name="connsiteX4" fmla="*/ 1419 w 10079"/>
              <a:gd name="connsiteY4" fmla="*/ 10036 h 10036"/>
              <a:gd name="connsiteX5" fmla="*/ 24 w 10079"/>
              <a:gd name="connsiteY5" fmla="*/ 4890 h 10036"/>
              <a:gd name="connsiteX6" fmla="*/ 2419 w 10079"/>
              <a:gd name="connsiteY6" fmla="*/ 36 h 10036"/>
              <a:gd name="connsiteX0" fmla="*/ 2452 w 10112"/>
              <a:gd name="connsiteY0" fmla="*/ 36 h 10036"/>
              <a:gd name="connsiteX1" fmla="*/ 10112 w 10112"/>
              <a:gd name="connsiteY1" fmla="*/ 0 h 10036"/>
              <a:gd name="connsiteX2" fmla="*/ 10083 w 10112"/>
              <a:gd name="connsiteY2" fmla="*/ 5073 h 10036"/>
              <a:gd name="connsiteX3" fmla="*/ 10075 w 10112"/>
              <a:gd name="connsiteY3" fmla="*/ 10017 h 10036"/>
              <a:gd name="connsiteX4" fmla="*/ 1452 w 10112"/>
              <a:gd name="connsiteY4" fmla="*/ 10036 h 10036"/>
              <a:gd name="connsiteX5" fmla="*/ 57 w 10112"/>
              <a:gd name="connsiteY5" fmla="*/ 4890 h 10036"/>
              <a:gd name="connsiteX6" fmla="*/ 2452 w 10112"/>
              <a:gd name="connsiteY6" fmla="*/ 36 h 10036"/>
              <a:gd name="connsiteX0" fmla="*/ 2337 w 10070"/>
              <a:gd name="connsiteY0" fmla="*/ 54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37 w 10070"/>
              <a:gd name="connsiteY6" fmla="*/ 54 h 10036"/>
              <a:gd name="connsiteX0" fmla="*/ 2366 w 10099"/>
              <a:gd name="connsiteY0" fmla="*/ 54 h 10036"/>
              <a:gd name="connsiteX1" fmla="*/ 10099 w 10099"/>
              <a:gd name="connsiteY1" fmla="*/ 0 h 10036"/>
              <a:gd name="connsiteX2" fmla="*/ 10070 w 10099"/>
              <a:gd name="connsiteY2" fmla="*/ 5073 h 10036"/>
              <a:gd name="connsiteX3" fmla="*/ 10062 w 10099"/>
              <a:gd name="connsiteY3" fmla="*/ 10017 h 10036"/>
              <a:gd name="connsiteX4" fmla="*/ 1439 w 10099"/>
              <a:gd name="connsiteY4" fmla="*/ 10036 h 10036"/>
              <a:gd name="connsiteX5" fmla="*/ 44 w 10099"/>
              <a:gd name="connsiteY5" fmla="*/ 4890 h 10036"/>
              <a:gd name="connsiteX6" fmla="*/ 2366 w 10099"/>
              <a:gd name="connsiteY6" fmla="*/ 54 h 10036"/>
              <a:gd name="connsiteX0" fmla="*/ 2355 w 10070"/>
              <a:gd name="connsiteY0" fmla="*/ 18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55 w 10070"/>
              <a:gd name="connsiteY6" fmla="*/ 18 h 10036"/>
              <a:gd name="connsiteX0" fmla="*/ 2410 w 10125"/>
              <a:gd name="connsiteY0" fmla="*/ 18 h 10036"/>
              <a:gd name="connsiteX1" fmla="*/ 10125 w 10125"/>
              <a:gd name="connsiteY1" fmla="*/ 0 h 10036"/>
              <a:gd name="connsiteX2" fmla="*/ 10096 w 10125"/>
              <a:gd name="connsiteY2" fmla="*/ 5073 h 10036"/>
              <a:gd name="connsiteX3" fmla="*/ 10088 w 10125"/>
              <a:gd name="connsiteY3" fmla="*/ 10017 h 10036"/>
              <a:gd name="connsiteX4" fmla="*/ 1465 w 10125"/>
              <a:gd name="connsiteY4" fmla="*/ 10036 h 10036"/>
              <a:gd name="connsiteX5" fmla="*/ 70 w 10125"/>
              <a:gd name="connsiteY5" fmla="*/ 4890 h 10036"/>
              <a:gd name="connsiteX6" fmla="*/ 2410 w 10125"/>
              <a:gd name="connsiteY6" fmla="*/ 18 h 10036"/>
              <a:gd name="connsiteX0" fmla="*/ 2396 w 10111"/>
              <a:gd name="connsiteY0" fmla="*/ 18 h 10036"/>
              <a:gd name="connsiteX1" fmla="*/ 10111 w 10111"/>
              <a:gd name="connsiteY1" fmla="*/ 0 h 10036"/>
              <a:gd name="connsiteX2" fmla="*/ 10082 w 10111"/>
              <a:gd name="connsiteY2" fmla="*/ 5073 h 10036"/>
              <a:gd name="connsiteX3" fmla="*/ 10074 w 10111"/>
              <a:gd name="connsiteY3" fmla="*/ 10017 h 10036"/>
              <a:gd name="connsiteX4" fmla="*/ 1451 w 10111"/>
              <a:gd name="connsiteY4" fmla="*/ 10036 h 10036"/>
              <a:gd name="connsiteX5" fmla="*/ 56 w 10111"/>
              <a:gd name="connsiteY5" fmla="*/ 4890 h 10036"/>
              <a:gd name="connsiteX6" fmla="*/ 2396 w 10111"/>
              <a:gd name="connsiteY6" fmla="*/ 18 h 10036"/>
              <a:gd name="connsiteX0" fmla="*/ 2379 w 10094"/>
              <a:gd name="connsiteY0" fmla="*/ 18 h 10036"/>
              <a:gd name="connsiteX1" fmla="*/ 10094 w 10094"/>
              <a:gd name="connsiteY1" fmla="*/ 0 h 10036"/>
              <a:gd name="connsiteX2" fmla="*/ 10065 w 10094"/>
              <a:gd name="connsiteY2" fmla="*/ 5073 h 10036"/>
              <a:gd name="connsiteX3" fmla="*/ 10057 w 10094"/>
              <a:gd name="connsiteY3" fmla="*/ 10017 h 10036"/>
              <a:gd name="connsiteX4" fmla="*/ 1434 w 10094"/>
              <a:gd name="connsiteY4" fmla="*/ 10036 h 10036"/>
              <a:gd name="connsiteX5" fmla="*/ 39 w 10094"/>
              <a:gd name="connsiteY5" fmla="*/ 4890 h 10036"/>
              <a:gd name="connsiteX6" fmla="*/ 2379 w 10094"/>
              <a:gd name="connsiteY6" fmla="*/ 18 h 10036"/>
              <a:gd name="connsiteX0" fmla="*/ 2404 w 10119"/>
              <a:gd name="connsiteY0" fmla="*/ 18 h 10036"/>
              <a:gd name="connsiteX1" fmla="*/ 10119 w 10119"/>
              <a:gd name="connsiteY1" fmla="*/ 0 h 10036"/>
              <a:gd name="connsiteX2" fmla="*/ 10090 w 10119"/>
              <a:gd name="connsiteY2" fmla="*/ 5073 h 10036"/>
              <a:gd name="connsiteX3" fmla="*/ 10082 w 10119"/>
              <a:gd name="connsiteY3" fmla="*/ 10017 h 10036"/>
              <a:gd name="connsiteX4" fmla="*/ 1459 w 10119"/>
              <a:gd name="connsiteY4" fmla="*/ 10036 h 10036"/>
              <a:gd name="connsiteX5" fmla="*/ 38 w 10119"/>
              <a:gd name="connsiteY5" fmla="*/ 4890 h 10036"/>
              <a:gd name="connsiteX6" fmla="*/ 2404 w 10119"/>
              <a:gd name="connsiteY6" fmla="*/ 18 h 10036"/>
              <a:gd name="connsiteX0" fmla="*/ 2411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890 h 10036"/>
              <a:gd name="connsiteX6" fmla="*/ 2411 w 10126"/>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4890 h 10036"/>
              <a:gd name="connsiteX6" fmla="*/ 2398 w 10113"/>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5023 h 10036"/>
              <a:gd name="connsiteX6" fmla="*/ 2398 w 10113"/>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4796 h 10036"/>
              <a:gd name="connsiteX6" fmla="*/ 2459 w 10098"/>
              <a:gd name="connsiteY6" fmla="*/ 18 h 10036"/>
              <a:gd name="connsiteX0" fmla="*/ 2477 w 10116"/>
              <a:gd name="connsiteY0" fmla="*/ 18 h 10036"/>
              <a:gd name="connsiteX1" fmla="*/ 10116 w 10116"/>
              <a:gd name="connsiteY1" fmla="*/ 0 h 10036"/>
              <a:gd name="connsiteX2" fmla="*/ 10087 w 10116"/>
              <a:gd name="connsiteY2" fmla="*/ 5073 h 10036"/>
              <a:gd name="connsiteX3" fmla="*/ 10079 w 10116"/>
              <a:gd name="connsiteY3" fmla="*/ 10017 h 10036"/>
              <a:gd name="connsiteX4" fmla="*/ 1456 w 10116"/>
              <a:gd name="connsiteY4" fmla="*/ 10036 h 10036"/>
              <a:gd name="connsiteX5" fmla="*/ 35 w 10116"/>
              <a:gd name="connsiteY5" fmla="*/ 4796 h 10036"/>
              <a:gd name="connsiteX6" fmla="*/ 2477 w 10116"/>
              <a:gd name="connsiteY6" fmla="*/ 18 h 10036"/>
              <a:gd name="connsiteX0" fmla="*/ 2522 w 10161"/>
              <a:gd name="connsiteY0" fmla="*/ 18 h 10036"/>
              <a:gd name="connsiteX1" fmla="*/ 10161 w 10161"/>
              <a:gd name="connsiteY1" fmla="*/ 0 h 10036"/>
              <a:gd name="connsiteX2" fmla="*/ 10132 w 10161"/>
              <a:gd name="connsiteY2" fmla="*/ 5073 h 10036"/>
              <a:gd name="connsiteX3" fmla="*/ 10124 w 10161"/>
              <a:gd name="connsiteY3" fmla="*/ 10017 h 10036"/>
              <a:gd name="connsiteX4" fmla="*/ 1501 w 10161"/>
              <a:gd name="connsiteY4" fmla="*/ 10036 h 10036"/>
              <a:gd name="connsiteX5" fmla="*/ 80 w 10161"/>
              <a:gd name="connsiteY5" fmla="*/ 4796 h 10036"/>
              <a:gd name="connsiteX6" fmla="*/ 2522 w 10161"/>
              <a:gd name="connsiteY6" fmla="*/ 18 h 10036"/>
              <a:gd name="connsiteX0" fmla="*/ 2487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796 h 10036"/>
              <a:gd name="connsiteX6" fmla="*/ 2487 w 10126"/>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3" h="10036">
                <a:moveTo>
                  <a:pt x="2414" y="18"/>
                </a:moveTo>
                <a:lnTo>
                  <a:pt x="10053" y="0"/>
                </a:lnTo>
                <a:cubicBezTo>
                  <a:pt x="10042" y="2099"/>
                  <a:pt x="10030" y="3404"/>
                  <a:pt x="10024" y="5073"/>
                </a:cubicBezTo>
                <a:cubicBezTo>
                  <a:pt x="10018" y="6742"/>
                  <a:pt x="10005" y="9634"/>
                  <a:pt x="10016" y="10017"/>
                </a:cubicBezTo>
                <a:lnTo>
                  <a:pt x="1393" y="10036"/>
                </a:lnTo>
                <a:cubicBezTo>
                  <a:pt x="981" y="9592"/>
                  <a:pt x="-254" y="7337"/>
                  <a:pt x="48" y="4815"/>
                </a:cubicBezTo>
                <a:cubicBezTo>
                  <a:pt x="350" y="2293"/>
                  <a:pt x="1140" y="1250"/>
                  <a:pt x="2414" y="18"/>
                </a:cubicBezTo>
                <a:close/>
              </a:path>
            </a:pathLst>
          </a:custGeom>
        </p:spPr>
        <p:txBody>
          <a:bodyPr/>
          <a:lstStyle>
            <a:lvl1pPr>
              <a:defRPr sz="2400" baseline="0">
                <a:solidFill>
                  <a:schemeClr val="bg1"/>
                </a:solidFill>
              </a:defRPr>
            </a:lvl1pPr>
          </a:lstStyle>
          <a:p>
            <a:r>
              <a:rPr lang="en-US" dirty="0"/>
              <a:t>P53_SR100148_05396.jpg</a:t>
            </a:r>
          </a:p>
        </p:txBody>
      </p:sp>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23" name="Subtitle 2"/>
          <p:cNvSpPr>
            <a:spLocks noGrp="1"/>
          </p:cNvSpPr>
          <p:nvPr>
            <p:ph type="subTitle" idx="1" hasCustomPrompt="1"/>
          </p:nvPr>
        </p:nvSpPr>
        <p:spPr>
          <a:xfrm>
            <a:off x="477779" y="2327564"/>
            <a:ext cx="4511183" cy="3669823"/>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rgbClr val="000000"/>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 change the photo, right click the photo, select “format picture,” then “fill” and then select “picture or text fill.” Click on the “file” button (below “insert from”). A new window will open. Click the “insert” button to upload your own photo. To crop, zoom or move your photo, </a:t>
            </a:r>
            <a:r>
              <a:rPr lang="en-US" b="0" i="0">
                <a:effectLst/>
                <a:latin typeface="Arial" charset="0"/>
              </a:rPr>
              <a:t>click the picture and click the “picture tools/format” tab from your top menu. The crop tool is to your right.</a:t>
            </a:r>
          </a:p>
        </p:txBody>
      </p:sp>
      <p:sp>
        <p:nvSpPr>
          <p:cNvPr id="1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1"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2"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ircle divider">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BAF0077C-8D42-8B4B-A2C2-57FDEB295244}"/>
              </a:ext>
            </a:extLst>
          </p:cNvPr>
          <p:cNvSpPr/>
          <p:nvPr userDrawn="1"/>
        </p:nvSpPr>
        <p:spPr>
          <a:xfrm>
            <a:off x="0" y="0"/>
            <a:ext cx="12192000" cy="6195080"/>
          </a:xfrm>
          <a:prstGeom prst="rect">
            <a:avLst/>
          </a:prstGeom>
          <a:solidFill>
            <a:srgbClr val="5B3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noFill/>
              </a:ln>
            </a:endParaRPr>
          </a:p>
        </p:txBody>
      </p:sp>
      <p:sp>
        <p:nvSpPr>
          <p:cNvPr id="37" name="Rectangle 36">
            <a:extLst>
              <a:ext uri="{FF2B5EF4-FFF2-40B4-BE49-F238E27FC236}">
                <a16:creationId xmlns:a16="http://schemas.microsoft.com/office/drawing/2014/main" id="{B48FD901-7DEB-C64A-AA5D-577BB288C8C3}"/>
              </a:ext>
            </a:extLst>
          </p:cNvPr>
          <p:cNvSpPr/>
          <p:nvPr userDrawn="1"/>
        </p:nvSpPr>
        <p:spPr>
          <a:xfrm>
            <a:off x="-1" y="-5877"/>
            <a:ext cx="7673009" cy="6206834"/>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a:extLst>
              <a:ext uri="{FF2B5EF4-FFF2-40B4-BE49-F238E27FC236}">
                <a16:creationId xmlns:a16="http://schemas.microsoft.com/office/drawing/2014/main" id="{8A69D081-E370-3146-ADA1-3544C7B35E31}"/>
              </a:ext>
            </a:extLst>
          </p:cNvPr>
          <p:cNvSpPr/>
          <p:nvPr userDrawn="1"/>
        </p:nvSpPr>
        <p:spPr>
          <a:xfrm>
            <a:off x="6036856" y="1"/>
            <a:ext cx="4672624" cy="6195080"/>
          </a:xfrm>
          <a:custGeom>
            <a:avLst/>
            <a:gdLst>
              <a:gd name="connsiteX0" fmla="*/ 0 w 4672624"/>
              <a:gd name="connsiteY0" fmla="*/ 0 h 6206835"/>
              <a:gd name="connsiteX1" fmla="*/ 3568742 w 4672624"/>
              <a:gd name="connsiteY1" fmla="*/ 0 h 6206835"/>
              <a:gd name="connsiteX2" fmla="*/ 3642566 w 4672624"/>
              <a:gd name="connsiteY2" fmla="*/ 70353 h 6206835"/>
              <a:gd name="connsiteX3" fmla="*/ 4672624 w 4672624"/>
              <a:gd name="connsiteY3" fmla="*/ 3109295 h 6206835"/>
              <a:gd name="connsiteX4" fmla="*/ 3642566 w 4672624"/>
              <a:gd name="connsiteY4" fmla="*/ 6148238 h 6206835"/>
              <a:gd name="connsiteX5" fmla="*/ 3581077 w 4672624"/>
              <a:gd name="connsiteY5" fmla="*/ 6206835 h 6206835"/>
              <a:gd name="connsiteX6" fmla="*/ 0 w 4672624"/>
              <a:gd name="connsiteY6" fmla="*/ 6206835 h 620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2624" h="6206835">
                <a:moveTo>
                  <a:pt x="0" y="0"/>
                </a:moveTo>
                <a:lnTo>
                  <a:pt x="3568742" y="0"/>
                </a:lnTo>
                <a:lnTo>
                  <a:pt x="3642566" y="70353"/>
                </a:lnTo>
                <a:cubicBezTo>
                  <a:pt x="4264029" y="728951"/>
                  <a:pt x="4672624" y="1844274"/>
                  <a:pt x="4672624" y="3109295"/>
                </a:cubicBezTo>
                <a:cubicBezTo>
                  <a:pt x="4672624" y="4374317"/>
                  <a:pt x="4264029" y="5489640"/>
                  <a:pt x="3642566" y="6148238"/>
                </a:cubicBezTo>
                <a:lnTo>
                  <a:pt x="3581077" y="6206835"/>
                </a:lnTo>
                <a:lnTo>
                  <a:pt x="0" y="6206835"/>
                </a:lnTo>
                <a:close/>
              </a:path>
            </a:pathLst>
          </a:cu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itle 1">
            <a:extLst>
              <a:ext uri="{FF2B5EF4-FFF2-40B4-BE49-F238E27FC236}">
                <a16:creationId xmlns:a16="http://schemas.microsoft.com/office/drawing/2014/main" id="{1046D379-1AC9-E242-9C40-B16E2540AC5B}"/>
              </a:ext>
            </a:extLst>
          </p:cNvPr>
          <p:cNvSpPr>
            <a:spLocks noGrp="1"/>
          </p:cNvSpPr>
          <p:nvPr>
            <p:ph type="title" hasCustomPrompt="1"/>
          </p:nvPr>
        </p:nvSpPr>
        <p:spPr>
          <a:xfrm>
            <a:off x="821504" y="679274"/>
            <a:ext cx="7920160" cy="1213321"/>
          </a:xfrm>
          <a:ln>
            <a:noFill/>
          </a:ln>
        </p:spPr>
        <p:txBody>
          <a:bodyPr anchor="b">
            <a:normAutofit/>
          </a:bodyPr>
          <a:lstStyle>
            <a:lvl1pPr>
              <a:lnSpc>
                <a:spcPts val="5200"/>
              </a:lnSpc>
              <a:defRPr sz="5000" b="1" i="0" cap="all" baseline="0">
                <a:solidFill>
                  <a:schemeClr val="bg1"/>
                </a:solidFill>
                <a:latin typeface="Arial Black" charset="0"/>
                <a:ea typeface="Arial Black" charset="0"/>
                <a:cs typeface="Arial Black" charset="0"/>
              </a:defRPr>
            </a:lvl1pPr>
          </a:lstStyle>
          <a:p>
            <a:r>
              <a:rPr lang="en-US"/>
              <a:t>Click to edit text</a:t>
            </a:r>
          </a:p>
        </p:txBody>
      </p:sp>
      <p:pic>
        <p:nvPicPr>
          <p:cNvPr id="43" name="Picture 42">
            <a:extLst>
              <a:ext uri="{FF2B5EF4-FFF2-40B4-BE49-F238E27FC236}">
                <a16:creationId xmlns:a16="http://schemas.microsoft.com/office/drawing/2014/main" id="{438F9332-3C50-B44A-A144-54B3B4DC58C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2695" y="6397111"/>
            <a:ext cx="1130712" cy="256708"/>
          </a:xfrm>
          <a:prstGeom prst="rect">
            <a:avLst/>
          </a:prstGeom>
        </p:spPr>
      </p:pic>
      <p:sp>
        <p:nvSpPr>
          <p:cNvPr id="44" name="Subtitle 2">
            <a:extLst>
              <a:ext uri="{FF2B5EF4-FFF2-40B4-BE49-F238E27FC236}">
                <a16:creationId xmlns:a16="http://schemas.microsoft.com/office/drawing/2014/main" id="{9103C95F-CBDF-5E43-98BF-BE8570D9738E}"/>
              </a:ext>
            </a:extLst>
          </p:cNvPr>
          <p:cNvSpPr>
            <a:spLocks noGrp="1"/>
          </p:cNvSpPr>
          <p:nvPr>
            <p:ph type="subTitle" idx="1" hasCustomPrompt="1"/>
          </p:nvPr>
        </p:nvSpPr>
        <p:spPr>
          <a:xfrm>
            <a:off x="821505" y="2088750"/>
            <a:ext cx="7920159" cy="3237848"/>
          </a:xfrm>
          <a:effectLst/>
        </p:spPr>
        <p:txBody>
          <a:bodyPr>
            <a:normAutofit/>
          </a:bodyPr>
          <a:lstStyle>
            <a:lvl1pPr marL="0" marR="0" indent="0" algn="l" defTabSz="914400" rtl="0" eaLnBrk="1" fontAlgn="auto" latinLnBrk="0" hangingPunct="1">
              <a:lnSpc>
                <a:spcPts val="2200"/>
              </a:lnSpc>
              <a:spcBef>
                <a:spcPts val="1000"/>
              </a:spcBef>
              <a:spcAft>
                <a:spcPts val="1000"/>
              </a:spcAft>
              <a:buClrTx/>
              <a:buSzTx/>
              <a:buFont typeface="Arial"/>
              <a:buNone/>
              <a:tabLst/>
              <a:defRPr sz="20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endParaRPr lang="en-US" b="0" i="0">
              <a:effectLst/>
              <a:latin typeface="Arial" charset="0"/>
            </a:endParaRPr>
          </a:p>
        </p:txBody>
      </p:sp>
      <p:sp>
        <p:nvSpPr>
          <p:cNvPr id="1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361922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FB Title Slide with large image and partner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7527D4-76BD-9449-8A5A-FD80C29487B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6" name="Group 5"/>
          <p:cNvGrpSpPr/>
          <p:nvPr userDrawn="1"/>
        </p:nvGrpSpPr>
        <p:grpSpPr>
          <a:xfrm>
            <a:off x="1090129" y="577907"/>
            <a:ext cx="3750812" cy="1137989"/>
            <a:chOff x="1090129" y="577907"/>
            <a:chExt cx="3750812" cy="1137989"/>
          </a:xfrm>
        </p:grpSpPr>
        <p:grpSp>
          <p:nvGrpSpPr>
            <p:cNvPr id="5" name="Group 4"/>
            <p:cNvGrpSpPr/>
            <p:nvPr userDrawn="1"/>
          </p:nvGrpSpPr>
          <p:grpSpPr>
            <a:xfrm>
              <a:off x="3042368" y="831274"/>
              <a:ext cx="1624635" cy="624898"/>
              <a:chOff x="3042368" y="831274"/>
              <a:chExt cx="1624635" cy="624898"/>
            </a:xfrm>
          </p:grpSpPr>
          <p:sp>
            <p:nvSpPr>
              <p:cNvPr id="16" name="Rectangle 15"/>
              <p:cNvSpPr/>
              <p:nvPr userDrawn="1"/>
            </p:nvSpPr>
            <p:spPr>
              <a:xfrm>
                <a:off x="3468047" y="1162030"/>
                <a:ext cx="1198956" cy="2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3042368" y="831274"/>
                <a:ext cx="1266092" cy="2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3066120" y="1054384"/>
                <a:ext cx="1266092" cy="2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a:extLst>
                <a:ext uri="{FF2B5EF4-FFF2-40B4-BE49-F238E27FC236}">
                  <a16:creationId xmlns:a16="http://schemas.microsoft.com/office/drawing/2014/main" id="{1D747582-3055-A84D-B19F-278DB94F26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129" y="577907"/>
              <a:ext cx="3750812" cy="1137989"/>
            </a:xfrm>
            <a:prstGeom prst="rect">
              <a:avLst/>
            </a:prstGeom>
          </p:spPr>
        </p:pic>
      </p:grpSp>
      <p:sp>
        <p:nvSpPr>
          <p:cNvPr id="2" name="Title 1"/>
          <p:cNvSpPr>
            <a:spLocks noGrp="1"/>
          </p:cNvSpPr>
          <p:nvPr>
            <p:ph type="ctrTitle" hasCustomPrompt="1"/>
          </p:nvPr>
        </p:nvSpPr>
        <p:spPr>
          <a:xfrm>
            <a:off x="1090129" y="2024485"/>
            <a:ext cx="4204372" cy="1770275"/>
          </a:xfrm>
          <a:effectLst>
            <a:outerShdw blurRad="50800" dist="50800" dir="5400000" algn="ctr" rotWithShape="0">
              <a:srgbClr val="000000">
                <a:alpha val="25000"/>
              </a:srgbClr>
            </a:outerShdw>
          </a:effectLst>
        </p:spPr>
        <p:txBody>
          <a:bodyPr anchor="t">
            <a:normAutofit/>
          </a:bodyPr>
          <a:lstStyle>
            <a:lvl1pPr algn="l">
              <a:lnSpc>
                <a:spcPct val="90000"/>
              </a:lnSpc>
              <a:defRPr sz="5600" b="1" i="0" baseline="0">
                <a:solidFill>
                  <a:schemeClr val="bg1"/>
                </a:solidFill>
                <a:latin typeface="Arial Black" charset="0"/>
                <a:ea typeface="Arial Black" charset="0"/>
                <a:cs typeface="Arial Black" charset="0"/>
              </a:defRPr>
            </a:lvl1pPr>
          </a:lstStyle>
          <a:p>
            <a:r>
              <a:rPr lang="en-US" noProof="0"/>
              <a:t>MARCH WITH US</a:t>
            </a:r>
            <a:endParaRPr lang="en-US"/>
          </a:p>
        </p:txBody>
      </p:sp>
      <p:sp>
        <p:nvSpPr>
          <p:cNvPr id="3" name="Subtitle 2"/>
          <p:cNvSpPr>
            <a:spLocks noGrp="1"/>
          </p:cNvSpPr>
          <p:nvPr>
            <p:ph type="subTitle" idx="1" hasCustomPrompt="1"/>
          </p:nvPr>
        </p:nvSpPr>
        <p:spPr>
          <a:xfrm>
            <a:off x="1090129" y="4037948"/>
            <a:ext cx="4204372" cy="802858"/>
          </a:xfrm>
        </p:spPr>
        <p:txBody>
          <a:bodyPr>
            <a:normAutofit/>
          </a:bodyPr>
          <a:lstStyle>
            <a:lvl1pPr marL="0" indent="0" algn="l">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8" name="Picture Placeholder 3">
            <a:extLst>
              <a:ext uri="{FF2B5EF4-FFF2-40B4-BE49-F238E27FC236}">
                <a16:creationId xmlns:a16="http://schemas.microsoft.com/office/drawing/2014/main" id="{C8CD8C84-4AE1-DC46-BBB2-775F17FBC99F}"/>
              </a:ext>
            </a:extLst>
          </p:cNvPr>
          <p:cNvSpPr>
            <a:spLocks noGrp="1"/>
          </p:cNvSpPr>
          <p:nvPr>
            <p:ph type="pic" sz="quarter" idx="12" hasCustomPrompt="1"/>
          </p:nvPr>
        </p:nvSpPr>
        <p:spPr>
          <a:xfrm>
            <a:off x="2090022" y="5083994"/>
            <a:ext cx="1195938" cy="605922"/>
          </a:xfrm>
        </p:spPr>
        <p:txBody>
          <a:bodyPr>
            <a:noAutofit/>
          </a:bodyPr>
          <a:lstStyle>
            <a:lvl1pPr marL="0" indent="0">
              <a:buNone/>
              <a:defRPr sz="1400" baseline="0">
                <a:solidFill>
                  <a:schemeClr val="bg1">
                    <a:lumMod val="50000"/>
                  </a:schemeClr>
                </a:solidFill>
              </a:defRPr>
            </a:lvl1pPr>
          </a:lstStyle>
          <a:p>
            <a:r>
              <a:rPr lang="en-US" dirty="0"/>
              <a:t>Insert partner logo</a:t>
            </a:r>
          </a:p>
        </p:txBody>
      </p:sp>
      <p:pic>
        <p:nvPicPr>
          <p:cNvPr id="11" name="Picture 10">
            <a:extLst>
              <a:ext uri="{FF2B5EF4-FFF2-40B4-BE49-F238E27FC236}">
                <a16:creationId xmlns:a16="http://schemas.microsoft.com/office/drawing/2014/main" id="{867F49A5-72EF-6744-8F7D-824F3B8A150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90129" y="5083994"/>
            <a:ext cx="761645" cy="555934"/>
          </a:xfrm>
          <a:prstGeom prst="rect">
            <a:avLst/>
          </a:prstGeom>
        </p:spPr>
      </p:pic>
      <p:sp>
        <p:nvSpPr>
          <p:cNvPr id="19"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5"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a:t>Add event/program name or stamp here</a:t>
            </a:r>
          </a:p>
        </p:txBody>
      </p:sp>
    </p:spTree>
    <p:extLst>
      <p:ext uri="{BB962C8B-B14F-4D97-AF65-F5344CB8AC3E}">
        <p14:creationId xmlns:p14="http://schemas.microsoft.com/office/powerpoint/2010/main" val="32696437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con and Photo #1">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4907732-06ED-E64C-8D72-C3F87166E4C3}"/>
              </a:ext>
            </a:extLst>
          </p:cNvPr>
          <p:cNvSpPr/>
          <p:nvPr userDrawn="1"/>
        </p:nvSpPr>
        <p:spPr>
          <a:xfrm>
            <a:off x="0" y="0"/>
            <a:ext cx="12198058" cy="619508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C9326FF8-1C3A-F343-A428-367D76018C62}"/>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95C61DDA-4443-944C-937C-92C4C06435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25" name="Picture Placeholder 2">
            <a:extLst>
              <a:ext uri="{FF2B5EF4-FFF2-40B4-BE49-F238E27FC236}">
                <a16:creationId xmlns:a16="http://schemas.microsoft.com/office/drawing/2014/main" id="{FE48E0F6-77D1-D64A-9FD8-5C789D64198B}"/>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6000525" y="2311"/>
            <a:ext cx="6220947" cy="6192770"/>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98"/>
              <a:gd name="connsiteY0" fmla="*/ 0 h 10000"/>
              <a:gd name="connsiteX1" fmla="*/ 10000 w 10098"/>
              <a:gd name="connsiteY1" fmla="*/ 0 h 10000"/>
              <a:gd name="connsiteX2" fmla="*/ 10098 w 10098"/>
              <a:gd name="connsiteY2" fmla="*/ 5055 h 10000"/>
              <a:gd name="connsiteX3" fmla="*/ 10000 w 10098"/>
              <a:gd name="connsiteY3" fmla="*/ 10000 h 10000"/>
              <a:gd name="connsiteX4" fmla="*/ 1667 w 10098"/>
              <a:gd name="connsiteY4" fmla="*/ 10000 h 10000"/>
              <a:gd name="connsiteX5" fmla="*/ 0 w 10098"/>
              <a:gd name="connsiteY5" fmla="*/ 5000 h 10000"/>
              <a:gd name="connsiteX6" fmla="*/ 1667 w 10098"/>
              <a:gd name="connsiteY6" fmla="*/ 0 h 10000"/>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098"/>
              <a:gd name="connsiteY0" fmla="*/ 0 h 10036"/>
              <a:gd name="connsiteX1" fmla="*/ 10000 w 10098"/>
              <a:gd name="connsiteY1" fmla="*/ 0 h 10036"/>
              <a:gd name="connsiteX2" fmla="*/ 10098 w 10098"/>
              <a:gd name="connsiteY2" fmla="*/ 5055 h 10036"/>
              <a:gd name="connsiteX3" fmla="*/ 10054 w 10098"/>
              <a:gd name="connsiteY3" fmla="*/ 10036 h 10036"/>
              <a:gd name="connsiteX4" fmla="*/ 1667 w 10098"/>
              <a:gd name="connsiteY4" fmla="*/ 10000 h 10036"/>
              <a:gd name="connsiteX5" fmla="*/ 0 w 10098"/>
              <a:gd name="connsiteY5" fmla="*/ 5000 h 10036"/>
              <a:gd name="connsiteX6" fmla="*/ 1667 w 10098"/>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0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54"/>
              <a:gd name="connsiteX1" fmla="*/ 10200 w 10200"/>
              <a:gd name="connsiteY1" fmla="*/ 0 h 10054"/>
              <a:gd name="connsiteX2" fmla="*/ 10098 w 10200"/>
              <a:gd name="connsiteY2" fmla="*/ 5055 h 10054"/>
              <a:gd name="connsiteX3" fmla="*/ 10090 w 10200"/>
              <a:gd name="connsiteY3" fmla="*/ 10054 h 10054"/>
              <a:gd name="connsiteX4" fmla="*/ 1667 w 10200"/>
              <a:gd name="connsiteY4" fmla="*/ 10000 h 10054"/>
              <a:gd name="connsiteX5" fmla="*/ 0 w 10200"/>
              <a:gd name="connsiteY5" fmla="*/ 5000 h 10054"/>
              <a:gd name="connsiteX6" fmla="*/ 1667 w 10200"/>
              <a:gd name="connsiteY6" fmla="*/ 0 h 10054"/>
              <a:gd name="connsiteX0" fmla="*/ 1667 w 10127"/>
              <a:gd name="connsiteY0" fmla="*/ 18 h 10072"/>
              <a:gd name="connsiteX1" fmla="*/ 10127 w 10127"/>
              <a:gd name="connsiteY1" fmla="*/ 0 h 10072"/>
              <a:gd name="connsiteX2" fmla="*/ 10098 w 10127"/>
              <a:gd name="connsiteY2" fmla="*/ 5073 h 10072"/>
              <a:gd name="connsiteX3" fmla="*/ 10090 w 10127"/>
              <a:gd name="connsiteY3" fmla="*/ 10072 h 10072"/>
              <a:gd name="connsiteX4" fmla="*/ 1667 w 10127"/>
              <a:gd name="connsiteY4" fmla="*/ 10018 h 10072"/>
              <a:gd name="connsiteX5" fmla="*/ 0 w 10127"/>
              <a:gd name="connsiteY5" fmla="*/ 5018 h 10072"/>
              <a:gd name="connsiteX6" fmla="*/ 1667 w 10127"/>
              <a:gd name="connsiteY6" fmla="*/ 18 h 10072"/>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559 w 10019"/>
              <a:gd name="connsiteY0" fmla="*/ 18 h 10036"/>
              <a:gd name="connsiteX1" fmla="*/ 10019 w 10019"/>
              <a:gd name="connsiteY1" fmla="*/ 0 h 10036"/>
              <a:gd name="connsiteX2" fmla="*/ 9990 w 10019"/>
              <a:gd name="connsiteY2" fmla="*/ 5073 h 10036"/>
              <a:gd name="connsiteX3" fmla="*/ 9982 w 10019"/>
              <a:gd name="connsiteY3" fmla="*/ 10017 h 10036"/>
              <a:gd name="connsiteX4" fmla="*/ 1359 w 10019"/>
              <a:gd name="connsiteY4" fmla="*/ 10036 h 10036"/>
              <a:gd name="connsiteX5" fmla="*/ 1 w 10019"/>
              <a:gd name="connsiteY5" fmla="*/ 5036 h 10036"/>
              <a:gd name="connsiteX6" fmla="*/ 1559 w 10019"/>
              <a:gd name="connsiteY6" fmla="*/ 18 h 10036"/>
              <a:gd name="connsiteX0" fmla="*/ 1615 w 10075"/>
              <a:gd name="connsiteY0" fmla="*/ 18 h 10036"/>
              <a:gd name="connsiteX1" fmla="*/ 10075 w 10075"/>
              <a:gd name="connsiteY1" fmla="*/ 0 h 10036"/>
              <a:gd name="connsiteX2" fmla="*/ 10046 w 10075"/>
              <a:gd name="connsiteY2" fmla="*/ 5073 h 10036"/>
              <a:gd name="connsiteX3" fmla="*/ 10038 w 10075"/>
              <a:gd name="connsiteY3" fmla="*/ 10017 h 10036"/>
              <a:gd name="connsiteX4" fmla="*/ 1415 w 10075"/>
              <a:gd name="connsiteY4" fmla="*/ 10036 h 10036"/>
              <a:gd name="connsiteX5" fmla="*/ 57 w 10075"/>
              <a:gd name="connsiteY5" fmla="*/ 5036 h 10036"/>
              <a:gd name="connsiteX6" fmla="*/ 1615 w 10075"/>
              <a:gd name="connsiteY6" fmla="*/ 18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49 w 10054"/>
              <a:gd name="connsiteY0" fmla="*/ 18 h 10036"/>
              <a:gd name="connsiteX1" fmla="*/ 10054 w 10054"/>
              <a:gd name="connsiteY1" fmla="*/ 0 h 10036"/>
              <a:gd name="connsiteX2" fmla="*/ 10025 w 10054"/>
              <a:gd name="connsiteY2" fmla="*/ 5073 h 10036"/>
              <a:gd name="connsiteX3" fmla="*/ 10017 w 10054"/>
              <a:gd name="connsiteY3" fmla="*/ 10017 h 10036"/>
              <a:gd name="connsiteX4" fmla="*/ 1394 w 10054"/>
              <a:gd name="connsiteY4" fmla="*/ 10036 h 10036"/>
              <a:gd name="connsiteX5" fmla="*/ 18 w 10054"/>
              <a:gd name="connsiteY5" fmla="*/ 4854 h 10036"/>
              <a:gd name="connsiteX6" fmla="*/ 2449 w 10054"/>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393 w 10053"/>
              <a:gd name="connsiteY0" fmla="*/ 36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17 w 10053"/>
              <a:gd name="connsiteY5" fmla="*/ 4854 h 10036"/>
              <a:gd name="connsiteX6" fmla="*/ 2393 w 10053"/>
              <a:gd name="connsiteY6" fmla="*/ 36 h 10036"/>
              <a:gd name="connsiteX0" fmla="*/ 2444 w 10104"/>
              <a:gd name="connsiteY0" fmla="*/ 36 h 10036"/>
              <a:gd name="connsiteX1" fmla="*/ 10104 w 10104"/>
              <a:gd name="connsiteY1" fmla="*/ 0 h 10036"/>
              <a:gd name="connsiteX2" fmla="*/ 10075 w 10104"/>
              <a:gd name="connsiteY2" fmla="*/ 5073 h 10036"/>
              <a:gd name="connsiteX3" fmla="*/ 10067 w 10104"/>
              <a:gd name="connsiteY3" fmla="*/ 10017 h 10036"/>
              <a:gd name="connsiteX4" fmla="*/ 1444 w 10104"/>
              <a:gd name="connsiteY4" fmla="*/ 10036 h 10036"/>
              <a:gd name="connsiteX5" fmla="*/ 68 w 10104"/>
              <a:gd name="connsiteY5" fmla="*/ 4854 h 10036"/>
              <a:gd name="connsiteX6" fmla="*/ 2444 w 10104"/>
              <a:gd name="connsiteY6" fmla="*/ 36 h 10036"/>
              <a:gd name="connsiteX0" fmla="*/ 2497 w 10157"/>
              <a:gd name="connsiteY0" fmla="*/ 36 h 10036"/>
              <a:gd name="connsiteX1" fmla="*/ 10157 w 10157"/>
              <a:gd name="connsiteY1" fmla="*/ 0 h 10036"/>
              <a:gd name="connsiteX2" fmla="*/ 10128 w 10157"/>
              <a:gd name="connsiteY2" fmla="*/ 5073 h 10036"/>
              <a:gd name="connsiteX3" fmla="*/ 10120 w 10157"/>
              <a:gd name="connsiteY3" fmla="*/ 10017 h 10036"/>
              <a:gd name="connsiteX4" fmla="*/ 1497 w 10157"/>
              <a:gd name="connsiteY4" fmla="*/ 10036 h 10036"/>
              <a:gd name="connsiteX5" fmla="*/ 66 w 10157"/>
              <a:gd name="connsiteY5" fmla="*/ 4872 h 10036"/>
              <a:gd name="connsiteX6" fmla="*/ 2497 w 10157"/>
              <a:gd name="connsiteY6" fmla="*/ 36 h 10036"/>
              <a:gd name="connsiteX0" fmla="*/ 2466 w 10126"/>
              <a:gd name="connsiteY0" fmla="*/ 36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35 w 10126"/>
              <a:gd name="connsiteY5" fmla="*/ 4872 h 10036"/>
              <a:gd name="connsiteX6" fmla="*/ 2466 w 10126"/>
              <a:gd name="connsiteY6" fmla="*/ 36 h 10036"/>
              <a:gd name="connsiteX0" fmla="*/ 2523 w 10183"/>
              <a:gd name="connsiteY0" fmla="*/ 36 h 10036"/>
              <a:gd name="connsiteX1" fmla="*/ 10183 w 10183"/>
              <a:gd name="connsiteY1" fmla="*/ 0 h 10036"/>
              <a:gd name="connsiteX2" fmla="*/ 10154 w 10183"/>
              <a:gd name="connsiteY2" fmla="*/ 5073 h 10036"/>
              <a:gd name="connsiteX3" fmla="*/ 10146 w 10183"/>
              <a:gd name="connsiteY3" fmla="*/ 10017 h 10036"/>
              <a:gd name="connsiteX4" fmla="*/ 1523 w 10183"/>
              <a:gd name="connsiteY4" fmla="*/ 10036 h 10036"/>
              <a:gd name="connsiteX5" fmla="*/ 92 w 10183"/>
              <a:gd name="connsiteY5" fmla="*/ 4872 h 10036"/>
              <a:gd name="connsiteX6" fmla="*/ 2523 w 10183"/>
              <a:gd name="connsiteY6" fmla="*/ 36 h 10036"/>
              <a:gd name="connsiteX0" fmla="*/ 2454 w 10114"/>
              <a:gd name="connsiteY0" fmla="*/ 36 h 10036"/>
              <a:gd name="connsiteX1" fmla="*/ 10114 w 10114"/>
              <a:gd name="connsiteY1" fmla="*/ 0 h 10036"/>
              <a:gd name="connsiteX2" fmla="*/ 10085 w 10114"/>
              <a:gd name="connsiteY2" fmla="*/ 5073 h 10036"/>
              <a:gd name="connsiteX3" fmla="*/ 10077 w 10114"/>
              <a:gd name="connsiteY3" fmla="*/ 10017 h 10036"/>
              <a:gd name="connsiteX4" fmla="*/ 1454 w 10114"/>
              <a:gd name="connsiteY4" fmla="*/ 10036 h 10036"/>
              <a:gd name="connsiteX5" fmla="*/ 23 w 10114"/>
              <a:gd name="connsiteY5" fmla="*/ 4872 h 10036"/>
              <a:gd name="connsiteX6" fmla="*/ 2454 w 10114"/>
              <a:gd name="connsiteY6" fmla="*/ 36 h 10036"/>
              <a:gd name="connsiteX0" fmla="*/ 2419 w 10079"/>
              <a:gd name="connsiteY0" fmla="*/ 36 h 10036"/>
              <a:gd name="connsiteX1" fmla="*/ 10079 w 10079"/>
              <a:gd name="connsiteY1" fmla="*/ 0 h 10036"/>
              <a:gd name="connsiteX2" fmla="*/ 10050 w 10079"/>
              <a:gd name="connsiteY2" fmla="*/ 5073 h 10036"/>
              <a:gd name="connsiteX3" fmla="*/ 10042 w 10079"/>
              <a:gd name="connsiteY3" fmla="*/ 10017 h 10036"/>
              <a:gd name="connsiteX4" fmla="*/ 1419 w 10079"/>
              <a:gd name="connsiteY4" fmla="*/ 10036 h 10036"/>
              <a:gd name="connsiteX5" fmla="*/ 24 w 10079"/>
              <a:gd name="connsiteY5" fmla="*/ 4890 h 10036"/>
              <a:gd name="connsiteX6" fmla="*/ 2419 w 10079"/>
              <a:gd name="connsiteY6" fmla="*/ 36 h 10036"/>
              <a:gd name="connsiteX0" fmla="*/ 2452 w 10112"/>
              <a:gd name="connsiteY0" fmla="*/ 36 h 10036"/>
              <a:gd name="connsiteX1" fmla="*/ 10112 w 10112"/>
              <a:gd name="connsiteY1" fmla="*/ 0 h 10036"/>
              <a:gd name="connsiteX2" fmla="*/ 10083 w 10112"/>
              <a:gd name="connsiteY2" fmla="*/ 5073 h 10036"/>
              <a:gd name="connsiteX3" fmla="*/ 10075 w 10112"/>
              <a:gd name="connsiteY3" fmla="*/ 10017 h 10036"/>
              <a:gd name="connsiteX4" fmla="*/ 1452 w 10112"/>
              <a:gd name="connsiteY4" fmla="*/ 10036 h 10036"/>
              <a:gd name="connsiteX5" fmla="*/ 57 w 10112"/>
              <a:gd name="connsiteY5" fmla="*/ 4890 h 10036"/>
              <a:gd name="connsiteX6" fmla="*/ 2452 w 10112"/>
              <a:gd name="connsiteY6" fmla="*/ 36 h 10036"/>
              <a:gd name="connsiteX0" fmla="*/ 2337 w 10070"/>
              <a:gd name="connsiteY0" fmla="*/ 54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37 w 10070"/>
              <a:gd name="connsiteY6" fmla="*/ 54 h 10036"/>
              <a:gd name="connsiteX0" fmla="*/ 2366 w 10099"/>
              <a:gd name="connsiteY0" fmla="*/ 54 h 10036"/>
              <a:gd name="connsiteX1" fmla="*/ 10099 w 10099"/>
              <a:gd name="connsiteY1" fmla="*/ 0 h 10036"/>
              <a:gd name="connsiteX2" fmla="*/ 10070 w 10099"/>
              <a:gd name="connsiteY2" fmla="*/ 5073 h 10036"/>
              <a:gd name="connsiteX3" fmla="*/ 10062 w 10099"/>
              <a:gd name="connsiteY3" fmla="*/ 10017 h 10036"/>
              <a:gd name="connsiteX4" fmla="*/ 1439 w 10099"/>
              <a:gd name="connsiteY4" fmla="*/ 10036 h 10036"/>
              <a:gd name="connsiteX5" fmla="*/ 44 w 10099"/>
              <a:gd name="connsiteY5" fmla="*/ 4890 h 10036"/>
              <a:gd name="connsiteX6" fmla="*/ 2366 w 10099"/>
              <a:gd name="connsiteY6" fmla="*/ 54 h 10036"/>
              <a:gd name="connsiteX0" fmla="*/ 2355 w 10070"/>
              <a:gd name="connsiteY0" fmla="*/ 18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55 w 10070"/>
              <a:gd name="connsiteY6" fmla="*/ 18 h 10036"/>
              <a:gd name="connsiteX0" fmla="*/ 2410 w 10125"/>
              <a:gd name="connsiteY0" fmla="*/ 18 h 10036"/>
              <a:gd name="connsiteX1" fmla="*/ 10125 w 10125"/>
              <a:gd name="connsiteY1" fmla="*/ 0 h 10036"/>
              <a:gd name="connsiteX2" fmla="*/ 10096 w 10125"/>
              <a:gd name="connsiteY2" fmla="*/ 5073 h 10036"/>
              <a:gd name="connsiteX3" fmla="*/ 10088 w 10125"/>
              <a:gd name="connsiteY3" fmla="*/ 10017 h 10036"/>
              <a:gd name="connsiteX4" fmla="*/ 1465 w 10125"/>
              <a:gd name="connsiteY4" fmla="*/ 10036 h 10036"/>
              <a:gd name="connsiteX5" fmla="*/ 70 w 10125"/>
              <a:gd name="connsiteY5" fmla="*/ 4890 h 10036"/>
              <a:gd name="connsiteX6" fmla="*/ 2410 w 10125"/>
              <a:gd name="connsiteY6" fmla="*/ 18 h 10036"/>
              <a:gd name="connsiteX0" fmla="*/ 2396 w 10111"/>
              <a:gd name="connsiteY0" fmla="*/ 18 h 10036"/>
              <a:gd name="connsiteX1" fmla="*/ 10111 w 10111"/>
              <a:gd name="connsiteY1" fmla="*/ 0 h 10036"/>
              <a:gd name="connsiteX2" fmla="*/ 10082 w 10111"/>
              <a:gd name="connsiteY2" fmla="*/ 5073 h 10036"/>
              <a:gd name="connsiteX3" fmla="*/ 10074 w 10111"/>
              <a:gd name="connsiteY3" fmla="*/ 10017 h 10036"/>
              <a:gd name="connsiteX4" fmla="*/ 1451 w 10111"/>
              <a:gd name="connsiteY4" fmla="*/ 10036 h 10036"/>
              <a:gd name="connsiteX5" fmla="*/ 56 w 10111"/>
              <a:gd name="connsiteY5" fmla="*/ 4890 h 10036"/>
              <a:gd name="connsiteX6" fmla="*/ 2396 w 10111"/>
              <a:gd name="connsiteY6" fmla="*/ 18 h 10036"/>
              <a:gd name="connsiteX0" fmla="*/ 2379 w 10094"/>
              <a:gd name="connsiteY0" fmla="*/ 18 h 10036"/>
              <a:gd name="connsiteX1" fmla="*/ 10094 w 10094"/>
              <a:gd name="connsiteY1" fmla="*/ 0 h 10036"/>
              <a:gd name="connsiteX2" fmla="*/ 10065 w 10094"/>
              <a:gd name="connsiteY2" fmla="*/ 5073 h 10036"/>
              <a:gd name="connsiteX3" fmla="*/ 10057 w 10094"/>
              <a:gd name="connsiteY3" fmla="*/ 10017 h 10036"/>
              <a:gd name="connsiteX4" fmla="*/ 1434 w 10094"/>
              <a:gd name="connsiteY4" fmla="*/ 10036 h 10036"/>
              <a:gd name="connsiteX5" fmla="*/ 39 w 10094"/>
              <a:gd name="connsiteY5" fmla="*/ 4890 h 10036"/>
              <a:gd name="connsiteX6" fmla="*/ 2379 w 10094"/>
              <a:gd name="connsiteY6" fmla="*/ 18 h 10036"/>
              <a:gd name="connsiteX0" fmla="*/ 2404 w 10119"/>
              <a:gd name="connsiteY0" fmla="*/ 18 h 10036"/>
              <a:gd name="connsiteX1" fmla="*/ 10119 w 10119"/>
              <a:gd name="connsiteY1" fmla="*/ 0 h 10036"/>
              <a:gd name="connsiteX2" fmla="*/ 10090 w 10119"/>
              <a:gd name="connsiteY2" fmla="*/ 5073 h 10036"/>
              <a:gd name="connsiteX3" fmla="*/ 10082 w 10119"/>
              <a:gd name="connsiteY3" fmla="*/ 10017 h 10036"/>
              <a:gd name="connsiteX4" fmla="*/ 1459 w 10119"/>
              <a:gd name="connsiteY4" fmla="*/ 10036 h 10036"/>
              <a:gd name="connsiteX5" fmla="*/ 38 w 10119"/>
              <a:gd name="connsiteY5" fmla="*/ 4890 h 10036"/>
              <a:gd name="connsiteX6" fmla="*/ 2404 w 10119"/>
              <a:gd name="connsiteY6" fmla="*/ 18 h 10036"/>
              <a:gd name="connsiteX0" fmla="*/ 2411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890 h 10036"/>
              <a:gd name="connsiteX6" fmla="*/ 2411 w 10126"/>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4890 h 10036"/>
              <a:gd name="connsiteX6" fmla="*/ 2398 w 10113"/>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5023 h 10036"/>
              <a:gd name="connsiteX6" fmla="*/ 2398 w 10113"/>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4796 h 10036"/>
              <a:gd name="connsiteX6" fmla="*/ 2459 w 10098"/>
              <a:gd name="connsiteY6" fmla="*/ 18 h 10036"/>
              <a:gd name="connsiteX0" fmla="*/ 2477 w 10116"/>
              <a:gd name="connsiteY0" fmla="*/ 18 h 10036"/>
              <a:gd name="connsiteX1" fmla="*/ 10116 w 10116"/>
              <a:gd name="connsiteY1" fmla="*/ 0 h 10036"/>
              <a:gd name="connsiteX2" fmla="*/ 10087 w 10116"/>
              <a:gd name="connsiteY2" fmla="*/ 5073 h 10036"/>
              <a:gd name="connsiteX3" fmla="*/ 10079 w 10116"/>
              <a:gd name="connsiteY3" fmla="*/ 10017 h 10036"/>
              <a:gd name="connsiteX4" fmla="*/ 1456 w 10116"/>
              <a:gd name="connsiteY4" fmla="*/ 10036 h 10036"/>
              <a:gd name="connsiteX5" fmla="*/ 35 w 10116"/>
              <a:gd name="connsiteY5" fmla="*/ 4796 h 10036"/>
              <a:gd name="connsiteX6" fmla="*/ 2477 w 10116"/>
              <a:gd name="connsiteY6" fmla="*/ 18 h 10036"/>
              <a:gd name="connsiteX0" fmla="*/ 2522 w 10161"/>
              <a:gd name="connsiteY0" fmla="*/ 18 h 10036"/>
              <a:gd name="connsiteX1" fmla="*/ 10161 w 10161"/>
              <a:gd name="connsiteY1" fmla="*/ 0 h 10036"/>
              <a:gd name="connsiteX2" fmla="*/ 10132 w 10161"/>
              <a:gd name="connsiteY2" fmla="*/ 5073 h 10036"/>
              <a:gd name="connsiteX3" fmla="*/ 10124 w 10161"/>
              <a:gd name="connsiteY3" fmla="*/ 10017 h 10036"/>
              <a:gd name="connsiteX4" fmla="*/ 1501 w 10161"/>
              <a:gd name="connsiteY4" fmla="*/ 10036 h 10036"/>
              <a:gd name="connsiteX5" fmla="*/ 80 w 10161"/>
              <a:gd name="connsiteY5" fmla="*/ 4796 h 10036"/>
              <a:gd name="connsiteX6" fmla="*/ 2522 w 10161"/>
              <a:gd name="connsiteY6" fmla="*/ 18 h 10036"/>
              <a:gd name="connsiteX0" fmla="*/ 2487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796 h 10036"/>
              <a:gd name="connsiteX6" fmla="*/ 2487 w 10126"/>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3" h="10036">
                <a:moveTo>
                  <a:pt x="2414" y="18"/>
                </a:moveTo>
                <a:lnTo>
                  <a:pt x="10053" y="0"/>
                </a:lnTo>
                <a:cubicBezTo>
                  <a:pt x="10042" y="2099"/>
                  <a:pt x="10030" y="3404"/>
                  <a:pt x="10024" y="5073"/>
                </a:cubicBezTo>
                <a:cubicBezTo>
                  <a:pt x="10018" y="6742"/>
                  <a:pt x="10005" y="9634"/>
                  <a:pt x="10016" y="10017"/>
                </a:cubicBezTo>
                <a:lnTo>
                  <a:pt x="1393" y="10036"/>
                </a:lnTo>
                <a:cubicBezTo>
                  <a:pt x="981" y="9592"/>
                  <a:pt x="-254" y="7337"/>
                  <a:pt x="48" y="4815"/>
                </a:cubicBezTo>
                <a:cubicBezTo>
                  <a:pt x="350" y="2293"/>
                  <a:pt x="1140" y="1250"/>
                  <a:pt x="2414" y="18"/>
                </a:cubicBezTo>
                <a:close/>
              </a:path>
            </a:pathLst>
          </a:custGeom>
        </p:spPr>
      </p:pic>
      <p:sp>
        <p:nvSpPr>
          <p:cNvPr id="26" name="Title 6">
            <a:extLst>
              <a:ext uri="{FF2B5EF4-FFF2-40B4-BE49-F238E27FC236}">
                <a16:creationId xmlns:a16="http://schemas.microsoft.com/office/drawing/2014/main" id="{61D2F01A-E7D9-D44B-AA00-520DFBC1CEC4}"/>
              </a:ext>
            </a:extLst>
          </p:cNvPr>
          <p:cNvSpPr>
            <a:spLocks noGrp="1"/>
          </p:cNvSpPr>
          <p:nvPr>
            <p:ph type="title" hasCustomPrompt="1"/>
          </p:nvPr>
        </p:nvSpPr>
        <p:spPr>
          <a:xfrm>
            <a:off x="1219934" y="2319182"/>
            <a:ext cx="3239391" cy="1438467"/>
          </a:xfrm>
        </p:spPr>
        <p:txBody>
          <a:bodyPr/>
          <a:lstStyle>
            <a:lvl1pPr>
              <a:defRPr cap="all" baseline="0">
                <a:solidFill>
                  <a:schemeClr val="bg1"/>
                </a:solidFill>
              </a:defRPr>
            </a:lvl1pPr>
          </a:lstStyle>
          <a:p>
            <a:pPr algn="ctr"/>
            <a:r>
              <a:rPr lang="en-US"/>
              <a:t>$XX</a:t>
            </a:r>
            <a:br>
              <a:rPr lang="en-US"/>
            </a:br>
            <a:r>
              <a:rPr lang="en-US"/>
              <a:t>MILLION</a:t>
            </a:r>
          </a:p>
        </p:txBody>
      </p:sp>
      <p:sp>
        <p:nvSpPr>
          <p:cNvPr id="27" name="Subtitle 7">
            <a:extLst>
              <a:ext uri="{FF2B5EF4-FFF2-40B4-BE49-F238E27FC236}">
                <a16:creationId xmlns:a16="http://schemas.microsoft.com/office/drawing/2014/main" id="{2B2043D7-2CDB-3440-8FCD-C8C1D185171F}"/>
              </a:ext>
            </a:extLst>
          </p:cNvPr>
          <p:cNvSpPr>
            <a:spLocks noGrp="1"/>
          </p:cNvSpPr>
          <p:nvPr>
            <p:ph type="subTitle" idx="1"/>
          </p:nvPr>
        </p:nvSpPr>
        <p:spPr>
          <a:xfrm>
            <a:off x="1219934" y="3799355"/>
            <a:ext cx="3239390" cy="794947"/>
          </a:xfrm>
        </p:spPr>
        <p:txBody>
          <a:bodyPr/>
          <a:lstStyle>
            <a:lvl1pPr>
              <a:defRPr>
                <a:solidFill>
                  <a:schemeClr val="bg1"/>
                </a:solidFill>
              </a:defRPr>
            </a:lvl1pPr>
          </a:lstStyle>
          <a:p>
            <a:pPr algn="ctr"/>
            <a:endParaRPr lang="en-US"/>
          </a:p>
        </p:txBody>
      </p:sp>
      <p:pic>
        <p:nvPicPr>
          <p:cNvPr id="28" name="Picture Placeholder 4">
            <a:extLst>
              <a:ext uri="{FF2B5EF4-FFF2-40B4-BE49-F238E27FC236}">
                <a16:creationId xmlns:a16="http://schemas.microsoft.com/office/drawing/2014/main" id="{DBCF420B-BED5-E349-A197-07A496E65081}"/>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l="2434" r="2434"/>
          <a:stretch>
            <a:fillRect/>
          </a:stretch>
        </p:blipFill>
        <p:spPr>
          <a:xfrm>
            <a:off x="2337318" y="1035051"/>
            <a:ext cx="955070" cy="1242424"/>
          </a:xfrm>
          <a:prstGeom prst="rect">
            <a:avLst/>
          </a:prstGeom>
        </p:spPr>
      </p:pic>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6217600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ound Photo Frame #1">
    <p:spTree>
      <p:nvGrpSpPr>
        <p:cNvPr id="1" name=""/>
        <p:cNvGrpSpPr/>
        <p:nvPr/>
      </p:nvGrpSpPr>
      <p:grpSpPr>
        <a:xfrm>
          <a:off x="0" y="0"/>
          <a:ext cx="0" cy="0"/>
          <a:chOff x="0" y="0"/>
          <a:chExt cx="0" cy="0"/>
        </a:xfrm>
      </p:grpSpPr>
      <p:sp>
        <p:nvSpPr>
          <p:cNvPr id="2" name="Rectangle 1"/>
          <p:cNvSpPr/>
          <p:nvPr userDrawn="1"/>
        </p:nvSpPr>
        <p:spPr>
          <a:xfrm>
            <a:off x="0" y="0"/>
            <a:ext cx="12198058" cy="619508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Picture Placeholder 5"/>
          <p:cNvSpPr>
            <a:spLocks noGrp="1"/>
          </p:cNvSpPr>
          <p:nvPr>
            <p:ph type="pic" sz="quarter" idx="16" hasCustomPrompt="1"/>
          </p:nvPr>
        </p:nvSpPr>
        <p:spPr>
          <a:xfrm>
            <a:off x="-66303" y="627164"/>
            <a:ext cx="12264361" cy="55828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3938954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938954 h 6858000"/>
              <a:gd name="connsiteX0" fmla="*/ 0 w 12192000"/>
              <a:gd name="connsiteY0" fmla="*/ 70339 h 2989385"/>
              <a:gd name="connsiteX1" fmla="*/ 12192000 w 12192000"/>
              <a:gd name="connsiteY1" fmla="*/ 0 h 2989385"/>
              <a:gd name="connsiteX2" fmla="*/ 12192000 w 12192000"/>
              <a:gd name="connsiteY2" fmla="*/ 2989385 h 2989385"/>
              <a:gd name="connsiteX3" fmla="*/ 0 w 12192000"/>
              <a:gd name="connsiteY3" fmla="*/ 2989385 h 2989385"/>
              <a:gd name="connsiteX4" fmla="*/ 0 w 12192000"/>
              <a:gd name="connsiteY4" fmla="*/ 70339 h 2989385"/>
              <a:gd name="connsiteX0" fmla="*/ 0 w 12192000"/>
              <a:gd name="connsiteY0" fmla="*/ 2610410 h 5529456"/>
              <a:gd name="connsiteX1" fmla="*/ 12192000 w 12192000"/>
              <a:gd name="connsiteY1" fmla="*/ 2540071 h 5529456"/>
              <a:gd name="connsiteX2" fmla="*/ 12192000 w 12192000"/>
              <a:gd name="connsiteY2" fmla="*/ 5529456 h 5529456"/>
              <a:gd name="connsiteX3" fmla="*/ 0 w 12192000"/>
              <a:gd name="connsiteY3" fmla="*/ 5529456 h 5529456"/>
              <a:gd name="connsiteX4" fmla="*/ 0 w 12192000"/>
              <a:gd name="connsiteY4" fmla="*/ 2610410 h 5529456"/>
              <a:gd name="connsiteX0" fmla="*/ 0 w 12192000"/>
              <a:gd name="connsiteY0" fmla="*/ 3292440 h 6211486"/>
              <a:gd name="connsiteX1" fmla="*/ 12192000 w 12192000"/>
              <a:gd name="connsiteY1" fmla="*/ 3222101 h 6211486"/>
              <a:gd name="connsiteX2" fmla="*/ 12192000 w 12192000"/>
              <a:gd name="connsiteY2" fmla="*/ 6211486 h 6211486"/>
              <a:gd name="connsiteX3" fmla="*/ 0 w 12192000"/>
              <a:gd name="connsiteY3" fmla="*/ 6211486 h 6211486"/>
              <a:gd name="connsiteX4" fmla="*/ 0 w 12192000"/>
              <a:gd name="connsiteY4" fmla="*/ 3292440 h 6211486"/>
              <a:gd name="connsiteX0" fmla="*/ 0 w 12192000"/>
              <a:gd name="connsiteY0" fmla="*/ 3222403 h 6141449"/>
              <a:gd name="connsiteX1" fmla="*/ 12192000 w 12192000"/>
              <a:gd name="connsiteY1" fmla="*/ 3152064 h 6141449"/>
              <a:gd name="connsiteX2" fmla="*/ 12192000 w 12192000"/>
              <a:gd name="connsiteY2" fmla="*/ 6141449 h 6141449"/>
              <a:gd name="connsiteX3" fmla="*/ 0 w 12192000"/>
              <a:gd name="connsiteY3" fmla="*/ 6141449 h 6141449"/>
              <a:gd name="connsiteX4" fmla="*/ 0 w 12192000"/>
              <a:gd name="connsiteY4" fmla="*/ 3222403 h 6141449"/>
              <a:gd name="connsiteX0" fmla="*/ 0 w 12192000"/>
              <a:gd name="connsiteY0" fmla="*/ 3286773 h 6205819"/>
              <a:gd name="connsiteX1" fmla="*/ 12192000 w 12192000"/>
              <a:gd name="connsiteY1" fmla="*/ 3216434 h 6205819"/>
              <a:gd name="connsiteX2" fmla="*/ 12192000 w 12192000"/>
              <a:gd name="connsiteY2" fmla="*/ 6205819 h 6205819"/>
              <a:gd name="connsiteX3" fmla="*/ 0 w 12192000"/>
              <a:gd name="connsiteY3" fmla="*/ 6205819 h 6205819"/>
              <a:gd name="connsiteX4" fmla="*/ 0 w 12192000"/>
              <a:gd name="connsiteY4" fmla="*/ 3286773 h 6205819"/>
              <a:gd name="connsiteX0" fmla="*/ 23446 w 12192000"/>
              <a:gd name="connsiteY0" fmla="*/ 3359603 h 6161419"/>
              <a:gd name="connsiteX1" fmla="*/ 12192000 w 12192000"/>
              <a:gd name="connsiteY1" fmla="*/ 3172034 h 6161419"/>
              <a:gd name="connsiteX2" fmla="*/ 12192000 w 12192000"/>
              <a:gd name="connsiteY2" fmla="*/ 6161419 h 6161419"/>
              <a:gd name="connsiteX3" fmla="*/ 0 w 12192000"/>
              <a:gd name="connsiteY3" fmla="*/ 6161419 h 6161419"/>
              <a:gd name="connsiteX4" fmla="*/ 23446 w 12192000"/>
              <a:gd name="connsiteY4" fmla="*/ 3359603 h 6161419"/>
              <a:gd name="connsiteX0" fmla="*/ 23446 w 12192000"/>
              <a:gd name="connsiteY0" fmla="*/ 3445954 h 6247770"/>
              <a:gd name="connsiteX1" fmla="*/ 12192000 w 12192000"/>
              <a:gd name="connsiteY1" fmla="*/ 3258385 h 6247770"/>
              <a:gd name="connsiteX2" fmla="*/ 12192000 w 12192000"/>
              <a:gd name="connsiteY2" fmla="*/ 6247770 h 6247770"/>
              <a:gd name="connsiteX3" fmla="*/ 0 w 12192000"/>
              <a:gd name="connsiteY3" fmla="*/ 6247770 h 6247770"/>
              <a:gd name="connsiteX4" fmla="*/ 23446 w 12192000"/>
              <a:gd name="connsiteY4" fmla="*/ 3445954 h 6247770"/>
              <a:gd name="connsiteX0" fmla="*/ 23446 w 12192000"/>
              <a:gd name="connsiteY0" fmla="*/ 3453518 h 6255334"/>
              <a:gd name="connsiteX1" fmla="*/ 12192000 w 12192000"/>
              <a:gd name="connsiteY1" fmla="*/ 3265949 h 6255334"/>
              <a:gd name="connsiteX2" fmla="*/ 12192000 w 12192000"/>
              <a:gd name="connsiteY2" fmla="*/ 6255334 h 6255334"/>
              <a:gd name="connsiteX3" fmla="*/ 0 w 12192000"/>
              <a:gd name="connsiteY3" fmla="*/ 6255334 h 6255334"/>
              <a:gd name="connsiteX4" fmla="*/ 23446 w 12192000"/>
              <a:gd name="connsiteY4" fmla="*/ 3453518 h 6255334"/>
              <a:gd name="connsiteX0" fmla="*/ 23446 w 12192000"/>
              <a:gd name="connsiteY0" fmla="*/ 3436846 h 6238662"/>
              <a:gd name="connsiteX1" fmla="*/ 12192000 w 12192000"/>
              <a:gd name="connsiteY1" fmla="*/ 3249277 h 6238662"/>
              <a:gd name="connsiteX2" fmla="*/ 12192000 w 12192000"/>
              <a:gd name="connsiteY2" fmla="*/ 6238662 h 6238662"/>
              <a:gd name="connsiteX3" fmla="*/ 0 w 12192000"/>
              <a:gd name="connsiteY3" fmla="*/ 6238662 h 6238662"/>
              <a:gd name="connsiteX4" fmla="*/ 23446 w 12192000"/>
              <a:gd name="connsiteY4" fmla="*/ 3436846 h 6238662"/>
              <a:gd name="connsiteX0" fmla="*/ 0 w 12222342"/>
              <a:gd name="connsiteY0" fmla="*/ 3436846 h 6238662"/>
              <a:gd name="connsiteX1" fmla="*/ 12222342 w 12222342"/>
              <a:gd name="connsiteY1" fmla="*/ 3249277 h 6238662"/>
              <a:gd name="connsiteX2" fmla="*/ 12222342 w 12222342"/>
              <a:gd name="connsiteY2" fmla="*/ 6238662 h 6238662"/>
              <a:gd name="connsiteX3" fmla="*/ 30342 w 12222342"/>
              <a:gd name="connsiteY3" fmla="*/ 6238662 h 6238662"/>
              <a:gd name="connsiteX4" fmla="*/ 0 w 12222342"/>
              <a:gd name="connsiteY4" fmla="*/ 3436846 h 6238662"/>
              <a:gd name="connsiteX0" fmla="*/ 0 w 12222342"/>
              <a:gd name="connsiteY0" fmla="*/ 3481166 h 6211265"/>
              <a:gd name="connsiteX1" fmla="*/ 12222342 w 12222342"/>
              <a:gd name="connsiteY1" fmla="*/ 3221880 h 6211265"/>
              <a:gd name="connsiteX2" fmla="*/ 12222342 w 12222342"/>
              <a:gd name="connsiteY2" fmla="*/ 6211265 h 6211265"/>
              <a:gd name="connsiteX3" fmla="*/ 30342 w 12222342"/>
              <a:gd name="connsiteY3" fmla="*/ 6211265 h 6211265"/>
              <a:gd name="connsiteX4" fmla="*/ 0 w 12222342"/>
              <a:gd name="connsiteY4" fmla="*/ 3481166 h 6211265"/>
              <a:gd name="connsiteX0" fmla="*/ 0 w 12222342"/>
              <a:gd name="connsiteY0" fmla="*/ 3558866 h 6288965"/>
              <a:gd name="connsiteX1" fmla="*/ 12222342 w 12222342"/>
              <a:gd name="connsiteY1" fmla="*/ 3299580 h 6288965"/>
              <a:gd name="connsiteX2" fmla="*/ 12222342 w 12222342"/>
              <a:gd name="connsiteY2" fmla="*/ 6288965 h 6288965"/>
              <a:gd name="connsiteX3" fmla="*/ 30342 w 12222342"/>
              <a:gd name="connsiteY3" fmla="*/ 6288965 h 6288965"/>
              <a:gd name="connsiteX4" fmla="*/ 0 w 12222342"/>
              <a:gd name="connsiteY4" fmla="*/ 3558866 h 6288965"/>
              <a:gd name="connsiteX0" fmla="*/ 0 w 12222342"/>
              <a:gd name="connsiteY0" fmla="*/ 3513651 h 6243750"/>
              <a:gd name="connsiteX1" fmla="*/ 12222342 w 12222342"/>
              <a:gd name="connsiteY1" fmla="*/ 3254365 h 6243750"/>
              <a:gd name="connsiteX2" fmla="*/ 12222342 w 12222342"/>
              <a:gd name="connsiteY2" fmla="*/ 6243750 h 6243750"/>
              <a:gd name="connsiteX3" fmla="*/ 30342 w 12222342"/>
              <a:gd name="connsiteY3" fmla="*/ 6243750 h 6243750"/>
              <a:gd name="connsiteX4" fmla="*/ 0 w 12222342"/>
              <a:gd name="connsiteY4" fmla="*/ 3513651 h 6243750"/>
              <a:gd name="connsiteX0" fmla="*/ 0 w 12222342"/>
              <a:gd name="connsiteY0" fmla="*/ 3470335 h 6200434"/>
              <a:gd name="connsiteX1" fmla="*/ 12204412 w 12222342"/>
              <a:gd name="connsiteY1" fmla="*/ 3282767 h 6200434"/>
              <a:gd name="connsiteX2" fmla="*/ 12222342 w 12222342"/>
              <a:gd name="connsiteY2" fmla="*/ 6200434 h 6200434"/>
              <a:gd name="connsiteX3" fmla="*/ 30342 w 12222342"/>
              <a:gd name="connsiteY3" fmla="*/ 6200434 h 6200434"/>
              <a:gd name="connsiteX4" fmla="*/ 0 w 12222342"/>
              <a:gd name="connsiteY4" fmla="*/ 3470335 h 6200434"/>
              <a:gd name="connsiteX0" fmla="*/ 0 w 12222342"/>
              <a:gd name="connsiteY0" fmla="*/ 3432889 h 6162988"/>
              <a:gd name="connsiteX1" fmla="*/ 12204412 w 12222342"/>
              <a:gd name="connsiteY1" fmla="*/ 3245321 h 6162988"/>
              <a:gd name="connsiteX2" fmla="*/ 12222342 w 12222342"/>
              <a:gd name="connsiteY2" fmla="*/ 6162988 h 6162988"/>
              <a:gd name="connsiteX3" fmla="*/ 30342 w 12222342"/>
              <a:gd name="connsiteY3" fmla="*/ 6162988 h 6162988"/>
              <a:gd name="connsiteX4" fmla="*/ 0 w 12222342"/>
              <a:gd name="connsiteY4" fmla="*/ 3432889 h 6162988"/>
              <a:gd name="connsiteX0" fmla="*/ 0 w 12222342"/>
              <a:gd name="connsiteY0" fmla="*/ 3467420 h 6197519"/>
              <a:gd name="connsiteX1" fmla="*/ 12204412 w 12222342"/>
              <a:gd name="connsiteY1" fmla="*/ 3279852 h 6197519"/>
              <a:gd name="connsiteX2" fmla="*/ 12222342 w 12222342"/>
              <a:gd name="connsiteY2" fmla="*/ 6197519 h 6197519"/>
              <a:gd name="connsiteX3" fmla="*/ 30342 w 12222342"/>
              <a:gd name="connsiteY3" fmla="*/ 6197519 h 6197519"/>
              <a:gd name="connsiteX4" fmla="*/ 0 w 12222342"/>
              <a:gd name="connsiteY4" fmla="*/ 3467420 h 6197519"/>
              <a:gd name="connsiteX0" fmla="*/ 0 w 12222342"/>
              <a:gd name="connsiteY0" fmla="*/ 3510217 h 6168598"/>
              <a:gd name="connsiteX1" fmla="*/ 12204412 w 12222342"/>
              <a:gd name="connsiteY1" fmla="*/ 3250931 h 6168598"/>
              <a:gd name="connsiteX2" fmla="*/ 12222342 w 12222342"/>
              <a:gd name="connsiteY2" fmla="*/ 6168598 h 6168598"/>
              <a:gd name="connsiteX3" fmla="*/ 30342 w 12222342"/>
              <a:gd name="connsiteY3" fmla="*/ 6168598 h 6168598"/>
              <a:gd name="connsiteX4" fmla="*/ 0 w 12222342"/>
              <a:gd name="connsiteY4" fmla="*/ 3510217 h 6168598"/>
              <a:gd name="connsiteX0" fmla="*/ 0 w 12222342"/>
              <a:gd name="connsiteY0" fmla="*/ 3538947 h 6197328"/>
              <a:gd name="connsiteX1" fmla="*/ 12204412 w 12222342"/>
              <a:gd name="connsiteY1" fmla="*/ 3279661 h 6197328"/>
              <a:gd name="connsiteX2" fmla="*/ 12222342 w 12222342"/>
              <a:gd name="connsiteY2" fmla="*/ 6197328 h 6197328"/>
              <a:gd name="connsiteX3" fmla="*/ 30342 w 12222342"/>
              <a:gd name="connsiteY3" fmla="*/ 6197328 h 6197328"/>
              <a:gd name="connsiteX4" fmla="*/ 0 w 12222342"/>
              <a:gd name="connsiteY4" fmla="*/ 3538947 h 6197328"/>
              <a:gd name="connsiteX0" fmla="*/ 0 w 12222342"/>
              <a:gd name="connsiteY0" fmla="*/ 3524036 h 6182417"/>
              <a:gd name="connsiteX1" fmla="*/ 12204412 w 12222342"/>
              <a:gd name="connsiteY1" fmla="*/ 3264750 h 6182417"/>
              <a:gd name="connsiteX2" fmla="*/ 12222342 w 12222342"/>
              <a:gd name="connsiteY2" fmla="*/ 6182417 h 6182417"/>
              <a:gd name="connsiteX3" fmla="*/ 30342 w 12222342"/>
              <a:gd name="connsiteY3" fmla="*/ 6182417 h 6182417"/>
              <a:gd name="connsiteX4" fmla="*/ 0 w 12222342"/>
              <a:gd name="connsiteY4" fmla="*/ 3524036 h 6182417"/>
              <a:gd name="connsiteX0" fmla="*/ 0 w 12222342"/>
              <a:gd name="connsiteY0" fmla="*/ 3532300 h 6190681"/>
              <a:gd name="connsiteX1" fmla="*/ 12204412 w 12222342"/>
              <a:gd name="connsiteY1" fmla="*/ 3273014 h 6190681"/>
              <a:gd name="connsiteX2" fmla="*/ 12222342 w 12222342"/>
              <a:gd name="connsiteY2" fmla="*/ 6190681 h 6190681"/>
              <a:gd name="connsiteX3" fmla="*/ 30342 w 12222342"/>
              <a:gd name="connsiteY3" fmla="*/ 6190681 h 6190681"/>
              <a:gd name="connsiteX4" fmla="*/ 0 w 12222342"/>
              <a:gd name="connsiteY4" fmla="*/ 3532300 h 6190681"/>
              <a:gd name="connsiteX0" fmla="*/ 0 w 12222342"/>
              <a:gd name="connsiteY0" fmla="*/ 3557993 h 6216374"/>
              <a:gd name="connsiteX1" fmla="*/ 12204412 w 12222342"/>
              <a:gd name="connsiteY1" fmla="*/ 3298707 h 6216374"/>
              <a:gd name="connsiteX2" fmla="*/ 12222342 w 12222342"/>
              <a:gd name="connsiteY2" fmla="*/ 6216374 h 6216374"/>
              <a:gd name="connsiteX3" fmla="*/ 30342 w 12222342"/>
              <a:gd name="connsiteY3" fmla="*/ 6216374 h 6216374"/>
              <a:gd name="connsiteX4" fmla="*/ 0 w 12222342"/>
              <a:gd name="connsiteY4" fmla="*/ 3557993 h 6216374"/>
              <a:gd name="connsiteX0" fmla="*/ 0 w 12222342"/>
              <a:gd name="connsiteY0" fmla="*/ 3476454 h 6273983"/>
              <a:gd name="connsiteX1" fmla="*/ 12204412 w 12222342"/>
              <a:gd name="connsiteY1" fmla="*/ 3356316 h 6273983"/>
              <a:gd name="connsiteX2" fmla="*/ 12222342 w 12222342"/>
              <a:gd name="connsiteY2" fmla="*/ 6273983 h 6273983"/>
              <a:gd name="connsiteX3" fmla="*/ 30342 w 12222342"/>
              <a:gd name="connsiteY3" fmla="*/ 6273983 h 6273983"/>
              <a:gd name="connsiteX4" fmla="*/ 0 w 12222342"/>
              <a:gd name="connsiteY4" fmla="*/ 3476454 h 6273983"/>
              <a:gd name="connsiteX0" fmla="*/ 0 w 12222342"/>
              <a:gd name="connsiteY0" fmla="*/ 3430523 h 6307565"/>
              <a:gd name="connsiteX1" fmla="*/ 12204412 w 12222342"/>
              <a:gd name="connsiteY1" fmla="*/ 3389898 h 6307565"/>
              <a:gd name="connsiteX2" fmla="*/ 12222342 w 12222342"/>
              <a:gd name="connsiteY2" fmla="*/ 6307565 h 6307565"/>
              <a:gd name="connsiteX3" fmla="*/ 30342 w 12222342"/>
              <a:gd name="connsiteY3" fmla="*/ 6307565 h 6307565"/>
              <a:gd name="connsiteX4" fmla="*/ 0 w 12222342"/>
              <a:gd name="connsiteY4" fmla="*/ 3430523 h 6307565"/>
              <a:gd name="connsiteX0" fmla="*/ 0 w 12222342"/>
              <a:gd name="connsiteY0" fmla="*/ 3450501 h 6327543"/>
              <a:gd name="connsiteX1" fmla="*/ 12204412 w 12222342"/>
              <a:gd name="connsiteY1" fmla="*/ 3409876 h 6327543"/>
              <a:gd name="connsiteX2" fmla="*/ 12222342 w 12222342"/>
              <a:gd name="connsiteY2" fmla="*/ 6327543 h 6327543"/>
              <a:gd name="connsiteX3" fmla="*/ 30342 w 12222342"/>
              <a:gd name="connsiteY3" fmla="*/ 6327543 h 6327543"/>
              <a:gd name="connsiteX4" fmla="*/ 0 w 12222342"/>
              <a:gd name="connsiteY4" fmla="*/ 3450501 h 6327543"/>
              <a:gd name="connsiteX0" fmla="*/ 0 w 12222342"/>
              <a:gd name="connsiteY0" fmla="*/ 3385891 h 6262933"/>
              <a:gd name="connsiteX1" fmla="*/ 12204412 w 12222342"/>
              <a:gd name="connsiteY1" fmla="*/ 3345266 h 6262933"/>
              <a:gd name="connsiteX2" fmla="*/ 12222342 w 12222342"/>
              <a:gd name="connsiteY2" fmla="*/ 6262933 h 6262933"/>
              <a:gd name="connsiteX3" fmla="*/ 30342 w 12222342"/>
              <a:gd name="connsiteY3" fmla="*/ 6262933 h 6262933"/>
              <a:gd name="connsiteX4" fmla="*/ 0 w 12222342"/>
              <a:gd name="connsiteY4" fmla="*/ 3385891 h 6262933"/>
              <a:gd name="connsiteX0" fmla="*/ 0 w 12222342"/>
              <a:gd name="connsiteY0" fmla="*/ 3365741 h 6242783"/>
              <a:gd name="connsiteX1" fmla="*/ 12204412 w 12222342"/>
              <a:gd name="connsiteY1" fmla="*/ 3325116 h 6242783"/>
              <a:gd name="connsiteX2" fmla="*/ 12222342 w 12222342"/>
              <a:gd name="connsiteY2" fmla="*/ 6242783 h 6242783"/>
              <a:gd name="connsiteX3" fmla="*/ 30342 w 12222342"/>
              <a:gd name="connsiteY3" fmla="*/ 6242783 h 6242783"/>
              <a:gd name="connsiteX4" fmla="*/ 0 w 12222342"/>
              <a:gd name="connsiteY4" fmla="*/ 3365741 h 6242783"/>
              <a:gd name="connsiteX0" fmla="*/ 0 w 12222342"/>
              <a:gd name="connsiteY0" fmla="*/ 3345688 h 6222730"/>
              <a:gd name="connsiteX1" fmla="*/ 12204412 w 12222342"/>
              <a:gd name="connsiteY1" fmla="*/ 3305063 h 6222730"/>
              <a:gd name="connsiteX2" fmla="*/ 12222342 w 12222342"/>
              <a:gd name="connsiteY2" fmla="*/ 6222730 h 6222730"/>
              <a:gd name="connsiteX3" fmla="*/ 30342 w 12222342"/>
              <a:gd name="connsiteY3" fmla="*/ 6222730 h 6222730"/>
              <a:gd name="connsiteX4" fmla="*/ 0 w 12222342"/>
              <a:gd name="connsiteY4" fmla="*/ 3345688 h 6222730"/>
              <a:gd name="connsiteX0" fmla="*/ 0 w 12222342"/>
              <a:gd name="connsiteY0" fmla="*/ 3329497 h 6206539"/>
              <a:gd name="connsiteX1" fmla="*/ 12204412 w 12222342"/>
              <a:gd name="connsiteY1" fmla="*/ 3288872 h 6206539"/>
              <a:gd name="connsiteX2" fmla="*/ 12222342 w 12222342"/>
              <a:gd name="connsiteY2" fmla="*/ 6206539 h 6206539"/>
              <a:gd name="connsiteX3" fmla="*/ 30342 w 12222342"/>
              <a:gd name="connsiteY3" fmla="*/ 6206539 h 6206539"/>
              <a:gd name="connsiteX4" fmla="*/ 0 w 12222342"/>
              <a:gd name="connsiteY4" fmla="*/ 3329497 h 6206539"/>
              <a:gd name="connsiteX0" fmla="*/ 0 w 12222342"/>
              <a:gd name="connsiteY0" fmla="*/ 3329497 h 6206539"/>
              <a:gd name="connsiteX1" fmla="*/ 12204412 w 12222342"/>
              <a:gd name="connsiteY1" fmla="*/ 3288872 h 6206539"/>
              <a:gd name="connsiteX2" fmla="*/ 12222342 w 12222342"/>
              <a:gd name="connsiteY2" fmla="*/ 6206539 h 6206539"/>
              <a:gd name="connsiteX3" fmla="*/ 30342 w 12222342"/>
              <a:gd name="connsiteY3" fmla="*/ 6206539 h 6206539"/>
              <a:gd name="connsiteX4" fmla="*/ 0 w 12222342"/>
              <a:gd name="connsiteY4" fmla="*/ 3329497 h 6206539"/>
              <a:gd name="connsiteX0" fmla="*/ 0 w 12222342"/>
              <a:gd name="connsiteY0" fmla="*/ 3356314 h 6233356"/>
              <a:gd name="connsiteX1" fmla="*/ 12204412 w 12222342"/>
              <a:gd name="connsiteY1" fmla="*/ 3315689 h 6233356"/>
              <a:gd name="connsiteX2" fmla="*/ 12222342 w 12222342"/>
              <a:gd name="connsiteY2" fmla="*/ 6233356 h 6233356"/>
              <a:gd name="connsiteX3" fmla="*/ 30342 w 12222342"/>
              <a:gd name="connsiteY3" fmla="*/ 6233356 h 6233356"/>
              <a:gd name="connsiteX4" fmla="*/ 0 w 12222342"/>
              <a:gd name="connsiteY4" fmla="*/ 3356314 h 6233356"/>
              <a:gd name="connsiteX0" fmla="*/ 0 w 12244168"/>
              <a:gd name="connsiteY0" fmla="*/ 3356314 h 6233356"/>
              <a:gd name="connsiteX1" fmla="*/ 12244168 w 12244168"/>
              <a:gd name="connsiteY1" fmla="*/ 3315689 h 6233356"/>
              <a:gd name="connsiteX2" fmla="*/ 12222342 w 12244168"/>
              <a:gd name="connsiteY2" fmla="*/ 6233356 h 6233356"/>
              <a:gd name="connsiteX3" fmla="*/ 30342 w 12244168"/>
              <a:gd name="connsiteY3" fmla="*/ 6233356 h 6233356"/>
              <a:gd name="connsiteX4" fmla="*/ 0 w 12244168"/>
              <a:gd name="connsiteY4" fmla="*/ 3356314 h 6233356"/>
              <a:gd name="connsiteX0" fmla="*/ 0 w 12244168"/>
              <a:gd name="connsiteY0" fmla="*/ 3378941 h 6216227"/>
              <a:gd name="connsiteX1" fmla="*/ 12244168 w 12244168"/>
              <a:gd name="connsiteY1" fmla="*/ 3298560 h 6216227"/>
              <a:gd name="connsiteX2" fmla="*/ 12222342 w 12244168"/>
              <a:gd name="connsiteY2" fmla="*/ 6216227 h 6216227"/>
              <a:gd name="connsiteX3" fmla="*/ 30342 w 12244168"/>
              <a:gd name="connsiteY3" fmla="*/ 6216227 h 6216227"/>
              <a:gd name="connsiteX4" fmla="*/ 0 w 12244168"/>
              <a:gd name="connsiteY4" fmla="*/ 3378941 h 6216227"/>
              <a:gd name="connsiteX0" fmla="*/ 0 w 12244168"/>
              <a:gd name="connsiteY0" fmla="*/ 3385634 h 6222920"/>
              <a:gd name="connsiteX1" fmla="*/ 12244168 w 12244168"/>
              <a:gd name="connsiteY1" fmla="*/ 3305253 h 6222920"/>
              <a:gd name="connsiteX2" fmla="*/ 12222342 w 12244168"/>
              <a:gd name="connsiteY2" fmla="*/ 6222920 h 6222920"/>
              <a:gd name="connsiteX3" fmla="*/ 30342 w 12244168"/>
              <a:gd name="connsiteY3" fmla="*/ 6222920 h 6222920"/>
              <a:gd name="connsiteX4" fmla="*/ 0 w 12244168"/>
              <a:gd name="connsiteY4" fmla="*/ 3385634 h 6222920"/>
              <a:gd name="connsiteX0" fmla="*/ 0 w 12244168"/>
              <a:gd name="connsiteY0" fmla="*/ 3385634 h 6222920"/>
              <a:gd name="connsiteX1" fmla="*/ 12244168 w 12244168"/>
              <a:gd name="connsiteY1" fmla="*/ 3305253 h 6222920"/>
              <a:gd name="connsiteX2" fmla="*/ 12222342 w 12244168"/>
              <a:gd name="connsiteY2" fmla="*/ 6222920 h 6222920"/>
              <a:gd name="connsiteX3" fmla="*/ 30342 w 12244168"/>
              <a:gd name="connsiteY3" fmla="*/ 6222920 h 6222920"/>
              <a:gd name="connsiteX4" fmla="*/ 0 w 12244168"/>
              <a:gd name="connsiteY4" fmla="*/ 3385634 h 6222920"/>
              <a:gd name="connsiteX0" fmla="*/ 0 w 12283925"/>
              <a:gd name="connsiteY0" fmla="*/ 3396977 h 6214385"/>
              <a:gd name="connsiteX1" fmla="*/ 12283925 w 12283925"/>
              <a:gd name="connsiteY1" fmla="*/ 3296718 h 6214385"/>
              <a:gd name="connsiteX2" fmla="*/ 12262099 w 12283925"/>
              <a:gd name="connsiteY2" fmla="*/ 6214385 h 6214385"/>
              <a:gd name="connsiteX3" fmla="*/ 70099 w 12283925"/>
              <a:gd name="connsiteY3" fmla="*/ 6214385 h 6214385"/>
              <a:gd name="connsiteX4" fmla="*/ 0 w 12283925"/>
              <a:gd name="connsiteY4" fmla="*/ 3396977 h 6214385"/>
              <a:gd name="connsiteX0" fmla="*/ 0 w 12283925"/>
              <a:gd name="connsiteY0" fmla="*/ 3396977 h 6214385"/>
              <a:gd name="connsiteX1" fmla="*/ 12283925 w 12283925"/>
              <a:gd name="connsiteY1" fmla="*/ 3296718 h 6214385"/>
              <a:gd name="connsiteX2" fmla="*/ 12262099 w 12283925"/>
              <a:gd name="connsiteY2" fmla="*/ 6214385 h 6214385"/>
              <a:gd name="connsiteX3" fmla="*/ 10464 w 12283925"/>
              <a:gd name="connsiteY3" fmla="*/ 6214385 h 6214385"/>
              <a:gd name="connsiteX4" fmla="*/ 0 w 12283925"/>
              <a:gd name="connsiteY4" fmla="*/ 3396977 h 6214385"/>
              <a:gd name="connsiteX0" fmla="*/ 0 w 12283925"/>
              <a:gd name="connsiteY0" fmla="*/ 3410361 h 6227769"/>
              <a:gd name="connsiteX1" fmla="*/ 12283925 w 12283925"/>
              <a:gd name="connsiteY1" fmla="*/ 3310102 h 6227769"/>
              <a:gd name="connsiteX2" fmla="*/ 12262099 w 12283925"/>
              <a:gd name="connsiteY2" fmla="*/ 6227769 h 6227769"/>
              <a:gd name="connsiteX3" fmla="*/ 10464 w 12283925"/>
              <a:gd name="connsiteY3" fmla="*/ 6227769 h 6227769"/>
              <a:gd name="connsiteX4" fmla="*/ 0 w 12283925"/>
              <a:gd name="connsiteY4" fmla="*/ 3410361 h 6227769"/>
              <a:gd name="connsiteX0" fmla="*/ 0 w 12283925"/>
              <a:gd name="connsiteY0" fmla="*/ 3455894 h 6193789"/>
              <a:gd name="connsiteX1" fmla="*/ 12283925 w 12283925"/>
              <a:gd name="connsiteY1" fmla="*/ 3276122 h 6193789"/>
              <a:gd name="connsiteX2" fmla="*/ 12262099 w 12283925"/>
              <a:gd name="connsiteY2" fmla="*/ 6193789 h 6193789"/>
              <a:gd name="connsiteX3" fmla="*/ 10464 w 12283925"/>
              <a:gd name="connsiteY3" fmla="*/ 6193789 h 6193789"/>
              <a:gd name="connsiteX4" fmla="*/ 0 w 12283925"/>
              <a:gd name="connsiteY4" fmla="*/ 3455894 h 6193789"/>
              <a:gd name="connsiteX0" fmla="*/ 0 w 12283925"/>
              <a:gd name="connsiteY0" fmla="*/ 3462529 h 6200424"/>
              <a:gd name="connsiteX1" fmla="*/ 12283925 w 12283925"/>
              <a:gd name="connsiteY1" fmla="*/ 3282757 h 6200424"/>
              <a:gd name="connsiteX2" fmla="*/ 12262099 w 12283925"/>
              <a:gd name="connsiteY2" fmla="*/ 6200424 h 6200424"/>
              <a:gd name="connsiteX3" fmla="*/ 10464 w 12283925"/>
              <a:gd name="connsiteY3" fmla="*/ 6200424 h 6200424"/>
              <a:gd name="connsiteX4" fmla="*/ 0 w 12283925"/>
              <a:gd name="connsiteY4" fmla="*/ 3462529 h 6200424"/>
              <a:gd name="connsiteX0" fmla="*/ 49171 w 12333096"/>
              <a:gd name="connsiteY0" fmla="*/ 3462529 h 6200424"/>
              <a:gd name="connsiteX1" fmla="*/ 12333096 w 12333096"/>
              <a:gd name="connsiteY1" fmla="*/ 3282757 h 6200424"/>
              <a:gd name="connsiteX2" fmla="*/ 12311270 w 12333096"/>
              <a:gd name="connsiteY2" fmla="*/ 6200424 h 6200424"/>
              <a:gd name="connsiteX3" fmla="*/ 0 w 12333096"/>
              <a:gd name="connsiteY3" fmla="*/ 6200424 h 6200424"/>
              <a:gd name="connsiteX4" fmla="*/ 49171 w 12333096"/>
              <a:gd name="connsiteY4" fmla="*/ 3462529 h 6200424"/>
              <a:gd name="connsiteX0" fmla="*/ 88927 w 12333096"/>
              <a:gd name="connsiteY0" fmla="*/ 3451117 h 6208890"/>
              <a:gd name="connsiteX1" fmla="*/ 12333096 w 12333096"/>
              <a:gd name="connsiteY1" fmla="*/ 3291223 h 6208890"/>
              <a:gd name="connsiteX2" fmla="*/ 12311270 w 12333096"/>
              <a:gd name="connsiteY2" fmla="*/ 6208890 h 6208890"/>
              <a:gd name="connsiteX3" fmla="*/ 0 w 12333096"/>
              <a:gd name="connsiteY3" fmla="*/ 6208890 h 6208890"/>
              <a:gd name="connsiteX4" fmla="*/ 88927 w 12333096"/>
              <a:gd name="connsiteY4" fmla="*/ 3451117 h 6208890"/>
              <a:gd name="connsiteX0" fmla="*/ 9414 w 12253583"/>
              <a:gd name="connsiteY0" fmla="*/ 3451117 h 6228768"/>
              <a:gd name="connsiteX1" fmla="*/ 12253583 w 12253583"/>
              <a:gd name="connsiteY1" fmla="*/ 3291223 h 6228768"/>
              <a:gd name="connsiteX2" fmla="*/ 12231757 w 12253583"/>
              <a:gd name="connsiteY2" fmla="*/ 6208890 h 6228768"/>
              <a:gd name="connsiteX3" fmla="*/ 0 w 12253583"/>
              <a:gd name="connsiteY3" fmla="*/ 6228768 h 6228768"/>
              <a:gd name="connsiteX4" fmla="*/ 9414 w 12253583"/>
              <a:gd name="connsiteY4" fmla="*/ 3451117 h 6228768"/>
              <a:gd name="connsiteX0" fmla="*/ 9414 w 12253583"/>
              <a:gd name="connsiteY0" fmla="*/ 3464935 h 6242586"/>
              <a:gd name="connsiteX1" fmla="*/ 12253583 w 12253583"/>
              <a:gd name="connsiteY1" fmla="*/ 3305041 h 6242586"/>
              <a:gd name="connsiteX2" fmla="*/ 12231757 w 12253583"/>
              <a:gd name="connsiteY2" fmla="*/ 6222708 h 6242586"/>
              <a:gd name="connsiteX3" fmla="*/ 0 w 12253583"/>
              <a:gd name="connsiteY3" fmla="*/ 6242586 h 6242586"/>
              <a:gd name="connsiteX4" fmla="*/ 9414 w 12253583"/>
              <a:gd name="connsiteY4" fmla="*/ 3464935 h 6242586"/>
              <a:gd name="connsiteX0" fmla="*/ 0 w 12261102"/>
              <a:gd name="connsiteY0" fmla="*/ 3484431 h 6228216"/>
              <a:gd name="connsiteX1" fmla="*/ 12261102 w 12261102"/>
              <a:gd name="connsiteY1" fmla="*/ 3290671 h 6228216"/>
              <a:gd name="connsiteX2" fmla="*/ 12239276 w 12261102"/>
              <a:gd name="connsiteY2" fmla="*/ 6208338 h 6228216"/>
              <a:gd name="connsiteX3" fmla="*/ 7519 w 12261102"/>
              <a:gd name="connsiteY3" fmla="*/ 6228216 h 6228216"/>
              <a:gd name="connsiteX4" fmla="*/ 0 w 12261102"/>
              <a:gd name="connsiteY4" fmla="*/ 3484431 h 6228216"/>
              <a:gd name="connsiteX0" fmla="*/ 3259 w 12264361"/>
              <a:gd name="connsiteY0" fmla="*/ 3484431 h 6208387"/>
              <a:gd name="connsiteX1" fmla="*/ 12264361 w 12264361"/>
              <a:gd name="connsiteY1" fmla="*/ 3290671 h 6208387"/>
              <a:gd name="connsiteX2" fmla="*/ 12242535 w 12264361"/>
              <a:gd name="connsiteY2" fmla="*/ 6208338 h 6208387"/>
              <a:gd name="connsiteX3" fmla="*/ 504 w 12264361"/>
              <a:gd name="connsiteY3" fmla="*/ 5560395 h 6208387"/>
              <a:gd name="connsiteX4" fmla="*/ 3259 w 12264361"/>
              <a:gd name="connsiteY4" fmla="*/ 3484431 h 6208387"/>
              <a:gd name="connsiteX0" fmla="*/ 3259 w 12264361"/>
              <a:gd name="connsiteY0" fmla="*/ 3484431 h 5560395"/>
              <a:gd name="connsiteX1" fmla="*/ 12264361 w 12264361"/>
              <a:gd name="connsiteY1" fmla="*/ 3290671 h 5560395"/>
              <a:gd name="connsiteX2" fmla="*/ 12263083 w 12264361"/>
              <a:gd name="connsiteY2" fmla="*/ 5550792 h 5560395"/>
              <a:gd name="connsiteX3" fmla="*/ 504 w 12264361"/>
              <a:gd name="connsiteY3" fmla="*/ 5560395 h 5560395"/>
              <a:gd name="connsiteX4" fmla="*/ 3259 w 12264361"/>
              <a:gd name="connsiteY4" fmla="*/ 3484431 h 5560395"/>
              <a:gd name="connsiteX0" fmla="*/ 3259 w 12264361"/>
              <a:gd name="connsiteY0" fmla="*/ 3471901 h 5547865"/>
              <a:gd name="connsiteX1" fmla="*/ 12264361 w 12264361"/>
              <a:gd name="connsiteY1" fmla="*/ 3278141 h 5547865"/>
              <a:gd name="connsiteX2" fmla="*/ 12263083 w 12264361"/>
              <a:gd name="connsiteY2" fmla="*/ 5538262 h 5547865"/>
              <a:gd name="connsiteX3" fmla="*/ 504 w 12264361"/>
              <a:gd name="connsiteY3" fmla="*/ 5547865 h 5547865"/>
              <a:gd name="connsiteX4" fmla="*/ 3259 w 12264361"/>
              <a:gd name="connsiteY4" fmla="*/ 3471901 h 5547865"/>
              <a:gd name="connsiteX0" fmla="*/ 3259 w 12264361"/>
              <a:gd name="connsiteY0" fmla="*/ 3487569 h 5563533"/>
              <a:gd name="connsiteX1" fmla="*/ 12264361 w 12264361"/>
              <a:gd name="connsiteY1" fmla="*/ 3293809 h 5563533"/>
              <a:gd name="connsiteX2" fmla="*/ 12263083 w 12264361"/>
              <a:gd name="connsiteY2" fmla="*/ 5553930 h 5563533"/>
              <a:gd name="connsiteX3" fmla="*/ 504 w 12264361"/>
              <a:gd name="connsiteY3" fmla="*/ 5563533 h 5563533"/>
              <a:gd name="connsiteX4" fmla="*/ 3259 w 12264361"/>
              <a:gd name="connsiteY4" fmla="*/ 3487569 h 5563533"/>
              <a:gd name="connsiteX0" fmla="*/ 3259 w 12264361"/>
              <a:gd name="connsiteY0" fmla="*/ 3506929 h 5582893"/>
              <a:gd name="connsiteX1" fmla="*/ 12264361 w 12264361"/>
              <a:gd name="connsiteY1" fmla="*/ 3313169 h 5582893"/>
              <a:gd name="connsiteX2" fmla="*/ 12263083 w 12264361"/>
              <a:gd name="connsiteY2" fmla="*/ 5573290 h 5582893"/>
              <a:gd name="connsiteX3" fmla="*/ 504 w 12264361"/>
              <a:gd name="connsiteY3" fmla="*/ 5582893 h 5582893"/>
              <a:gd name="connsiteX4" fmla="*/ 3259 w 12264361"/>
              <a:gd name="connsiteY4" fmla="*/ 3506929 h 5582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4361" h="5582893">
                <a:moveTo>
                  <a:pt x="3259" y="3506929"/>
                </a:moveTo>
                <a:cubicBezTo>
                  <a:pt x="1499648" y="-217636"/>
                  <a:pt x="8880514" y="-1954122"/>
                  <a:pt x="12264361" y="3313169"/>
                </a:cubicBezTo>
                <a:lnTo>
                  <a:pt x="12263083" y="5573290"/>
                </a:lnTo>
                <a:lnTo>
                  <a:pt x="504" y="5582893"/>
                </a:lnTo>
                <a:cubicBezTo>
                  <a:pt x="-2002" y="4668298"/>
                  <a:pt x="5765" y="4421524"/>
                  <a:pt x="3259" y="3506929"/>
                </a:cubicBezTo>
                <a:close/>
              </a:path>
            </a:pathLst>
          </a:custGeom>
        </p:spPr>
        <p:txBody>
          <a:bodyPr/>
          <a:lstStyle>
            <a:lvl1pPr>
              <a:defRPr sz="2400">
                <a:solidFill>
                  <a:schemeClr val="bg1"/>
                </a:solidFill>
              </a:defRPr>
            </a:lvl1pPr>
          </a:lstStyle>
          <a:p>
            <a:r>
              <a:rPr lang="en-US" dirty="0"/>
              <a:t>				</a:t>
            </a:r>
          </a:p>
          <a:p>
            <a:endParaRPr lang="en-US" dirty="0"/>
          </a:p>
          <a:p>
            <a:endParaRPr lang="en-US" dirty="0"/>
          </a:p>
          <a:p>
            <a:endParaRPr lang="en-US" dirty="0"/>
          </a:p>
          <a:p>
            <a:r>
              <a:rPr lang="en-US" dirty="0"/>
              <a:t>			Click to add picture</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13" name="Picture 12">
            <a:extLst>
              <a:ext uri="{FF2B5EF4-FFF2-40B4-BE49-F238E27FC236}">
                <a16:creationId xmlns:a16="http://schemas.microsoft.com/office/drawing/2014/main" id="{D87DC045-CB90-8A43-B0B8-F34ABE17CE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9476"/>
            <a:ext cx="12192000" cy="5559047"/>
          </a:xfrm>
          <a:prstGeom prst="rect">
            <a:avLst/>
          </a:prstGeom>
        </p:spPr>
      </p:pic>
      <p:sp>
        <p:nvSpPr>
          <p:cNvPr id="1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4102216003"/>
      </p:ext>
    </p:extLst>
  </p:cSld>
  <p:clrMapOvr>
    <a:masterClrMapping/>
  </p:clrMapOvr>
  <p:extLst>
    <p:ext uri="{DCECCB84-F9BA-43D5-87BE-67443E8EF086}">
      <p15:sldGuideLst xmlns:p15="http://schemas.microsoft.com/office/powerpoint/2012/main">
        <p15:guide id="1" orient="horz" pos="2496">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ound Photo Frame #4">
    <p:spTree>
      <p:nvGrpSpPr>
        <p:cNvPr id="1" name=""/>
        <p:cNvGrpSpPr/>
        <p:nvPr/>
      </p:nvGrpSpPr>
      <p:grpSpPr>
        <a:xfrm>
          <a:off x="0" y="0"/>
          <a:ext cx="0" cy="0"/>
          <a:chOff x="0" y="0"/>
          <a:chExt cx="0" cy="0"/>
        </a:xfrm>
      </p:grpSpPr>
      <p:sp>
        <p:nvSpPr>
          <p:cNvPr id="24" name="Rectangle 23"/>
          <p:cNvSpPr/>
          <p:nvPr userDrawn="1"/>
        </p:nvSpPr>
        <p:spPr>
          <a:xfrm>
            <a:off x="0" y="0"/>
            <a:ext cx="12198058" cy="6195080"/>
          </a:xfrm>
          <a:prstGeom prst="rect">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 name="Picture Placeholder 5"/>
          <p:cNvSpPr>
            <a:spLocks noGrp="1"/>
          </p:cNvSpPr>
          <p:nvPr>
            <p:ph type="pic" sz="quarter" idx="16" hasCustomPrompt="1"/>
          </p:nvPr>
        </p:nvSpPr>
        <p:spPr>
          <a:xfrm>
            <a:off x="-66303" y="627164"/>
            <a:ext cx="12264361" cy="55828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3938954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938954 h 6858000"/>
              <a:gd name="connsiteX0" fmla="*/ 0 w 12192000"/>
              <a:gd name="connsiteY0" fmla="*/ 70339 h 2989385"/>
              <a:gd name="connsiteX1" fmla="*/ 12192000 w 12192000"/>
              <a:gd name="connsiteY1" fmla="*/ 0 h 2989385"/>
              <a:gd name="connsiteX2" fmla="*/ 12192000 w 12192000"/>
              <a:gd name="connsiteY2" fmla="*/ 2989385 h 2989385"/>
              <a:gd name="connsiteX3" fmla="*/ 0 w 12192000"/>
              <a:gd name="connsiteY3" fmla="*/ 2989385 h 2989385"/>
              <a:gd name="connsiteX4" fmla="*/ 0 w 12192000"/>
              <a:gd name="connsiteY4" fmla="*/ 70339 h 2989385"/>
              <a:gd name="connsiteX0" fmla="*/ 0 w 12192000"/>
              <a:gd name="connsiteY0" fmla="*/ 2610410 h 5529456"/>
              <a:gd name="connsiteX1" fmla="*/ 12192000 w 12192000"/>
              <a:gd name="connsiteY1" fmla="*/ 2540071 h 5529456"/>
              <a:gd name="connsiteX2" fmla="*/ 12192000 w 12192000"/>
              <a:gd name="connsiteY2" fmla="*/ 5529456 h 5529456"/>
              <a:gd name="connsiteX3" fmla="*/ 0 w 12192000"/>
              <a:gd name="connsiteY3" fmla="*/ 5529456 h 5529456"/>
              <a:gd name="connsiteX4" fmla="*/ 0 w 12192000"/>
              <a:gd name="connsiteY4" fmla="*/ 2610410 h 5529456"/>
              <a:gd name="connsiteX0" fmla="*/ 0 w 12192000"/>
              <a:gd name="connsiteY0" fmla="*/ 3292440 h 6211486"/>
              <a:gd name="connsiteX1" fmla="*/ 12192000 w 12192000"/>
              <a:gd name="connsiteY1" fmla="*/ 3222101 h 6211486"/>
              <a:gd name="connsiteX2" fmla="*/ 12192000 w 12192000"/>
              <a:gd name="connsiteY2" fmla="*/ 6211486 h 6211486"/>
              <a:gd name="connsiteX3" fmla="*/ 0 w 12192000"/>
              <a:gd name="connsiteY3" fmla="*/ 6211486 h 6211486"/>
              <a:gd name="connsiteX4" fmla="*/ 0 w 12192000"/>
              <a:gd name="connsiteY4" fmla="*/ 3292440 h 6211486"/>
              <a:gd name="connsiteX0" fmla="*/ 0 w 12192000"/>
              <a:gd name="connsiteY0" fmla="*/ 3222403 h 6141449"/>
              <a:gd name="connsiteX1" fmla="*/ 12192000 w 12192000"/>
              <a:gd name="connsiteY1" fmla="*/ 3152064 h 6141449"/>
              <a:gd name="connsiteX2" fmla="*/ 12192000 w 12192000"/>
              <a:gd name="connsiteY2" fmla="*/ 6141449 h 6141449"/>
              <a:gd name="connsiteX3" fmla="*/ 0 w 12192000"/>
              <a:gd name="connsiteY3" fmla="*/ 6141449 h 6141449"/>
              <a:gd name="connsiteX4" fmla="*/ 0 w 12192000"/>
              <a:gd name="connsiteY4" fmla="*/ 3222403 h 6141449"/>
              <a:gd name="connsiteX0" fmla="*/ 0 w 12192000"/>
              <a:gd name="connsiteY0" fmla="*/ 3286773 h 6205819"/>
              <a:gd name="connsiteX1" fmla="*/ 12192000 w 12192000"/>
              <a:gd name="connsiteY1" fmla="*/ 3216434 h 6205819"/>
              <a:gd name="connsiteX2" fmla="*/ 12192000 w 12192000"/>
              <a:gd name="connsiteY2" fmla="*/ 6205819 h 6205819"/>
              <a:gd name="connsiteX3" fmla="*/ 0 w 12192000"/>
              <a:gd name="connsiteY3" fmla="*/ 6205819 h 6205819"/>
              <a:gd name="connsiteX4" fmla="*/ 0 w 12192000"/>
              <a:gd name="connsiteY4" fmla="*/ 3286773 h 6205819"/>
              <a:gd name="connsiteX0" fmla="*/ 23446 w 12192000"/>
              <a:gd name="connsiteY0" fmla="*/ 3359603 h 6161419"/>
              <a:gd name="connsiteX1" fmla="*/ 12192000 w 12192000"/>
              <a:gd name="connsiteY1" fmla="*/ 3172034 h 6161419"/>
              <a:gd name="connsiteX2" fmla="*/ 12192000 w 12192000"/>
              <a:gd name="connsiteY2" fmla="*/ 6161419 h 6161419"/>
              <a:gd name="connsiteX3" fmla="*/ 0 w 12192000"/>
              <a:gd name="connsiteY3" fmla="*/ 6161419 h 6161419"/>
              <a:gd name="connsiteX4" fmla="*/ 23446 w 12192000"/>
              <a:gd name="connsiteY4" fmla="*/ 3359603 h 6161419"/>
              <a:gd name="connsiteX0" fmla="*/ 23446 w 12192000"/>
              <a:gd name="connsiteY0" fmla="*/ 3445954 h 6247770"/>
              <a:gd name="connsiteX1" fmla="*/ 12192000 w 12192000"/>
              <a:gd name="connsiteY1" fmla="*/ 3258385 h 6247770"/>
              <a:gd name="connsiteX2" fmla="*/ 12192000 w 12192000"/>
              <a:gd name="connsiteY2" fmla="*/ 6247770 h 6247770"/>
              <a:gd name="connsiteX3" fmla="*/ 0 w 12192000"/>
              <a:gd name="connsiteY3" fmla="*/ 6247770 h 6247770"/>
              <a:gd name="connsiteX4" fmla="*/ 23446 w 12192000"/>
              <a:gd name="connsiteY4" fmla="*/ 3445954 h 6247770"/>
              <a:gd name="connsiteX0" fmla="*/ 23446 w 12192000"/>
              <a:gd name="connsiteY0" fmla="*/ 3453518 h 6255334"/>
              <a:gd name="connsiteX1" fmla="*/ 12192000 w 12192000"/>
              <a:gd name="connsiteY1" fmla="*/ 3265949 h 6255334"/>
              <a:gd name="connsiteX2" fmla="*/ 12192000 w 12192000"/>
              <a:gd name="connsiteY2" fmla="*/ 6255334 h 6255334"/>
              <a:gd name="connsiteX3" fmla="*/ 0 w 12192000"/>
              <a:gd name="connsiteY3" fmla="*/ 6255334 h 6255334"/>
              <a:gd name="connsiteX4" fmla="*/ 23446 w 12192000"/>
              <a:gd name="connsiteY4" fmla="*/ 3453518 h 6255334"/>
              <a:gd name="connsiteX0" fmla="*/ 23446 w 12192000"/>
              <a:gd name="connsiteY0" fmla="*/ 3436846 h 6238662"/>
              <a:gd name="connsiteX1" fmla="*/ 12192000 w 12192000"/>
              <a:gd name="connsiteY1" fmla="*/ 3249277 h 6238662"/>
              <a:gd name="connsiteX2" fmla="*/ 12192000 w 12192000"/>
              <a:gd name="connsiteY2" fmla="*/ 6238662 h 6238662"/>
              <a:gd name="connsiteX3" fmla="*/ 0 w 12192000"/>
              <a:gd name="connsiteY3" fmla="*/ 6238662 h 6238662"/>
              <a:gd name="connsiteX4" fmla="*/ 23446 w 12192000"/>
              <a:gd name="connsiteY4" fmla="*/ 3436846 h 6238662"/>
              <a:gd name="connsiteX0" fmla="*/ 0 w 12222342"/>
              <a:gd name="connsiteY0" fmla="*/ 3436846 h 6238662"/>
              <a:gd name="connsiteX1" fmla="*/ 12222342 w 12222342"/>
              <a:gd name="connsiteY1" fmla="*/ 3249277 h 6238662"/>
              <a:gd name="connsiteX2" fmla="*/ 12222342 w 12222342"/>
              <a:gd name="connsiteY2" fmla="*/ 6238662 h 6238662"/>
              <a:gd name="connsiteX3" fmla="*/ 30342 w 12222342"/>
              <a:gd name="connsiteY3" fmla="*/ 6238662 h 6238662"/>
              <a:gd name="connsiteX4" fmla="*/ 0 w 12222342"/>
              <a:gd name="connsiteY4" fmla="*/ 3436846 h 6238662"/>
              <a:gd name="connsiteX0" fmla="*/ 0 w 12222342"/>
              <a:gd name="connsiteY0" fmla="*/ 3481166 h 6211265"/>
              <a:gd name="connsiteX1" fmla="*/ 12222342 w 12222342"/>
              <a:gd name="connsiteY1" fmla="*/ 3221880 h 6211265"/>
              <a:gd name="connsiteX2" fmla="*/ 12222342 w 12222342"/>
              <a:gd name="connsiteY2" fmla="*/ 6211265 h 6211265"/>
              <a:gd name="connsiteX3" fmla="*/ 30342 w 12222342"/>
              <a:gd name="connsiteY3" fmla="*/ 6211265 h 6211265"/>
              <a:gd name="connsiteX4" fmla="*/ 0 w 12222342"/>
              <a:gd name="connsiteY4" fmla="*/ 3481166 h 6211265"/>
              <a:gd name="connsiteX0" fmla="*/ 0 w 12222342"/>
              <a:gd name="connsiteY0" fmla="*/ 3558866 h 6288965"/>
              <a:gd name="connsiteX1" fmla="*/ 12222342 w 12222342"/>
              <a:gd name="connsiteY1" fmla="*/ 3299580 h 6288965"/>
              <a:gd name="connsiteX2" fmla="*/ 12222342 w 12222342"/>
              <a:gd name="connsiteY2" fmla="*/ 6288965 h 6288965"/>
              <a:gd name="connsiteX3" fmla="*/ 30342 w 12222342"/>
              <a:gd name="connsiteY3" fmla="*/ 6288965 h 6288965"/>
              <a:gd name="connsiteX4" fmla="*/ 0 w 12222342"/>
              <a:gd name="connsiteY4" fmla="*/ 3558866 h 6288965"/>
              <a:gd name="connsiteX0" fmla="*/ 0 w 12222342"/>
              <a:gd name="connsiteY0" fmla="*/ 3513651 h 6243750"/>
              <a:gd name="connsiteX1" fmla="*/ 12222342 w 12222342"/>
              <a:gd name="connsiteY1" fmla="*/ 3254365 h 6243750"/>
              <a:gd name="connsiteX2" fmla="*/ 12222342 w 12222342"/>
              <a:gd name="connsiteY2" fmla="*/ 6243750 h 6243750"/>
              <a:gd name="connsiteX3" fmla="*/ 30342 w 12222342"/>
              <a:gd name="connsiteY3" fmla="*/ 6243750 h 6243750"/>
              <a:gd name="connsiteX4" fmla="*/ 0 w 12222342"/>
              <a:gd name="connsiteY4" fmla="*/ 3513651 h 6243750"/>
              <a:gd name="connsiteX0" fmla="*/ 0 w 12222342"/>
              <a:gd name="connsiteY0" fmla="*/ 3470335 h 6200434"/>
              <a:gd name="connsiteX1" fmla="*/ 12204412 w 12222342"/>
              <a:gd name="connsiteY1" fmla="*/ 3282767 h 6200434"/>
              <a:gd name="connsiteX2" fmla="*/ 12222342 w 12222342"/>
              <a:gd name="connsiteY2" fmla="*/ 6200434 h 6200434"/>
              <a:gd name="connsiteX3" fmla="*/ 30342 w 12222342"/>
              <a:gd name="connsiteY3" fmla="*/ 6200434 h 6200434"/>
              <a:gd name="connsiteX4" fmla="*/ 0 w 12222342"/>
              <a:gd name="connsiteY4" fmla="*/ 3470335 h 6200434"/>
              <a:gd name="connsiteX0" fmla="*/ 0 w 12222342"/>
              <a:gd name="connsiteY0" fmla="*/ 3432889 h 6162988"/>
              <a:gd name="connsiteX1" fmla="*/ 12204412 w 12222342"/>
              <a:gd name="connsiteY1" fmla="*/ 3245321 h 6162988"/>
              <a:gd name="connsiteX2" fmla="*/ 12222342 w 12222342"/>
              <a:gd name="connsiteY2" fmla="*/ 6162988 h 6162988"/>
              <a:gd name="connsiteX3" fmla="*/ 30342 w 12222342"/>
              <a:gd name="connsiteY3" fmla="*/ 6162988 h 6162988"/>
              <a:gd name="connsiteX4" fmla="*/ 0 w 12222342"/>
              <a:gd name="connsiteY4" fmla="*/ 3432889 h 6162988"/>
              <a:gd name="connsiteX0" fmla="*/ 0 w 12222342"/>
              <a:gd name="connsiteY0" fmla="*/ 3467420 h 6197519"/>
              <a:gd name="connsiteX1" fmla="*/ 12204412 w 12222342"/>
              <a:gd name="connsiteY1" fmla="*/ 3279852 h 6197519"/>
              <a:gd name="connsiteX2" fmla="*/ 12222342 w 12222342"/>
              <a:gd name="connsiteY2" fmla="*/ 6197519 h 6197519"/>
              <a:gd name="connsiteX3" fmla="*/ 30342 w 12222342"/>
              <a:gd name="connsiteY3" fmla="*/ 6197519 h 6197519"/>
              <a:gd name="connsiteX4" fmla="*/ 0 w 12222342"/>
              <a:gd name="connsiteY4" fmla="*/ 3467420 h 6197519"/>
              <a:gd name="connsiteX0" fmla="*/ 0 w 12222342"/>
              <a:gd name="connsiteY0" fmla="*/ 3510217 h 6168598"/>
              <a:gd name="connsiteX1" fmla="*/ 12204412 w 12222342"/>
              <a:gd name="connsiteY1" fmla="*/ 3250931 h 6168598"/>
              <a:gd name="connsiteX2" fmla="*/ 12222342 w 12222342"/>
              <a:gd name="connsiteY2" fmla="*/ 6168598 h 6168598"/>
              <a:gd name="connsiteX3" fmla="*/ 30342 w 12222342"/>
              <a:gd name="connsiteY3" fmla="*/ 6168598 h 6168598"/>
              <a:gd name="connsiteX4" fmla="*/ 0 w 12222342"/>
              <a:gd name="connsiteY4" fmla="*/ 3510217 h 6168598"/>
              <a:gd name="connsiteX0" fmla="*/ 0 w 12222342"/>
              <a:gd name="connsiteY0" fmla="*/ 3538947 h 6197328"/>
              <a:gd name="connsiteX1" fmla="*/ 12204412 w 12222342"/>
              <a:gd name="connsiteY1" fmla="*/ 3279661 h 6197328"/>
              <a:gd name="connsiteX2" fmla="*/ 12222342 w 12222342"/>
              <a:gd name="connsiteY2" fmla="*/ 6197328 h 6197328"/>
              <a:gd name="connsiteX3" fmla="*/ 30342 w 12222342"/>
              <a:gd name="connsiteY3" fmla="*/ 6197328 h 6197328"/>
              <a:gd name="connsiteX4" fmla="*/ 0 w 12222342"/>
              <a:gd name="connsiteY4" fmla="*/ 3538947 h 6197328"/>
              <a:gd name="connsiteX0" fmla="*/ 0 w 12222342"/>
              <a:gd name="connsiteY0" fmla="*/ 3524036 h 6182417"/>
              <a:gd name="connsiteX1" fmla="*/ 12204412 w 12222342"/>
              <a:gd name="connsiteY1" fmla="*/ 3264750 h 6182417"/>
              <a:gd name="connsiteX2" fmla="*/ 12222342 w 12222342"/>
              <a:gd name="connsiteY2" fmla="*/ 6182417 h 6182417"/>
              <a:gd name="connsiteX3" fmla="*/ 30342 w 12222342"/>
              <a:gd name="connsiteY3" fmla="*/ 6182417 h 6182417"/>
              <a:gd name="connsiteX4" fmla="*/ 0 w 12222342"/>
              <a:gd name="connsiteY4" fmla="*/ 3524036 h 6182417"/>
              <a:gd name="connsiteX0" fmla="*/ 0 w 12222342"/>
              <a:gd name="connsiteY0" fmla="*/ 3532300 h 6190681"/>
              <a:gd name="connsiteX1" fmla="*/ 12204412 w 12222342"/>
              <a:gd name="connsiteY1" fmla="*/ 3273014 h 6190681"/>
              <a:gd name="connsiteX2" fmla="*/ 12222342 w 12222342"/>
              <a:gd name="connsiteY2" fmla="*/ 6190681 h 6190681"/>
              <a:gd name="connsiteX3" fmla="*/ 30342 w 12222342"/>
              <a:gd name="connsiteY3" fmla="*/ 6190681 h 6190681"/>
              <a:gd name="connsiteX4" fmla="*/ 0 w 12222342"/>
              <a:gd name="connsiteY4" fmla="*/ 3532300 h 6190681"/>
              <a:gd name="connsiteX0" fmla="*/ 0 w 12222342"/>
              <a:gd name="connsiteY0" fmla="*/ 3557993 h 6216374"/>
              <a:gd name="connsiteX1" fmla="*/ 12204412 w 12222342"/>
              <a:gd name="connsiteY1" fmla="*/ 3298707 h 6216374"/>
              <a:gd name="connsiteX2" fmla="*/ 12222342 w 12222342"/>
              <a:gd name="connsiteY2" fmla="*/ 6216374 h 6216374"/>
              <a:gd name="connsiteX3" fmla="*/ 30342 w 12222342"/>
              <a:gd name="connsiteY3" fmla="*/ 6216374 h 6216374"/>
              <a:gd name="connsiteX4" fmla="*/ 0 w 12222342"/>
              <a:gd name="connsiteY4" fmla="*/ 3557993 h 6216374"/>
              <a:gd name="connsiteX0" fmla="*/ 0 w 12222342"/>
              <a:gd name="connsiteY0" fmla="*/ 3476454 h 6273983"/>
              <a:gd name="connsiteX1" fmla="*/ 12204412 w 12222342"/>
              <a:gd name="connsiteY1" fmla="*/ 3356316 h 6273983"/>
              <a:gd name="connsiteX2" fmla="*/ 12222342 w 12222342"/>
              <a:gd name="connsiteY2" fmla="*/ 6273983 h 6273983"/>
              <a:gd name="connsiteX3" fmla="*/ 30342 w 12222342"/>
              <a:gd name="connsiteY3" fmla="*/ 6273983 h 6273983"/>
              <a:gd name="connsiteX4" fmla="*/ 0 w 12222342"/>
              <a:gd name="connsiteY4" fmla="*/ 3476454 h 6273983"/>
              <a:gd name="connsiteX0" fmla="*/ 0 w 12222342"/>
              <a:gd name="connsiteY0" fmla="*/ 3430523 h 6307565"/>
              <a:gd name="connsiteX1" fmla="*/ 12204412 w 12222342"/>
              <a:gd name="connsiteY1" fmla="*/ 3389898 h 6307565"/>
              <a:gd name="connsiteX2" fmla="*/ 12222342 w 12222342"/>
              <a:gd name="connsiteY2" fmla="*/ 6307565 h 6307565"/>
              <a:gd name="connsiteX3" fmla="*/ 30342 w 12222342"/>
              <a:gd name="connsiteY3" fmla="*/ 6307565 h 6307565"/>
              <a:gd name="connsiteX4" fmla="*/ 0 w 12222342"/>
              <a:gd name="connsiteY4" fmla="*/ 3430523 h 6307565"/>
              <a:gd name="connsiteX0" fmla="*/ 0 w 12222342"/>
              <a:gd name="connsiteY0" fmla="*/ 3450501 h 6327543"/>
              <a:gd name="connsiteX1" fmla="*/ 12204412 w 12222342"/>
              <a:gd name="connsiteY1" fmla="*/ 3409876 h 6327543"/>
              <a:gd name="connsiteX2" fmla="*/ 12222342 w 12222342"/>
              <a:gd name="connsiteY2" fmla="*/ 6327543 h 6327543"/>
              <a:gd name="connsiteX3" fmla="*/ 30342 w 12222342"/>
              <a:gd name="connsiteY3" fmla="*/ 6327543 h 6327543"/>
              <a:gd name="connsiteX4" fmla="*/ 0 w 12222342"/>
              <a:gd name="connsiteY4" fmla="*/ 3450501 h 6327543"/>
              <a:gd name="connsiteX0" fmla="*/ 0 w 12222342"/>
              <a:gd name="connsiteY0" fmla="*/ 3385891 h 6262933"/>
              <a:gd name="connsiteX1" fmla="*/ 12204412 w 12222342"/>
              <a:gd name="connsiteY1" fmla="*/ 3345266 h 6262933"/>
              <a:gd name="connsiteX2" fmla="*/ 12222342 w 12222342"/>
              <a:gd name="connsiteY2" fmla="*/ 6262933 h 6262933"/>
              <a:gd name="connsiteX3" fmla="*/ 30342 w 12222342"/>
              <a:gd name="connsiteY3" fmla="*/ 6262933 h 6262933"/>
              <a:gd name="connsiteX4" fmla="*/ 0 w 12222342"/>
              <a:gd name="connsiteY4" fmla="*/ 3385891 h 6262933"/>
              <a:gd name="connsiteX0" fmla="*/ 0 w 12222342"/>
              <a:gd name="connsiteY0" fmla="*/ 3365741 h 6242783"/>
              <a:gd name="connsiteX1" fmla="*/ 12204412 w 12222342"/>
              <a:gd name="connsiteY1" fmla="*/ 3325116 h 6242783"/>
              <a:gd name="connsiteX2" fmla="*/ 12222342 w 12222342"/>
              <a:gd name="connsiteY2" fmla="*/ 6242783 h 6242783"/>
              <a:gd name="connsiteX3" fmla="*/ 30342 w 12222342"/>
              <a:gd name="connsiteY3" fmla="*/ 6242783 h 6242783"/>
              <a:gd name="connsiteX4" fmla="*/ 0 w 12222342"/>
              <a:gd name="connsiteY4" fmla="*/ 3365741 h 6242783"/>
              <a:gd name="connsiteX0" fmla="*/ 0 w 12222342"/>
              <a:gd name="connsiteY0" fmla="*/ 3345688 h 6222730"/>
              <a:gd name="connsiteX1" fmla="*/ 12204412 w 12222342"/>
              <a:gd name="connsiteY1" fmla="*/ 3305063 h 6222730"/>
              <a:gd name="connsiteX2" fmla="*/ 12222342 w 12222342"/>
              <a:gd name="connsiteY2" fmla="*/ 6222730 h 6222730"/>
              <a:gd name="connsiteX3" fmla="*/ 30342 w 12222342"/>
              <a:gd name="connsiteY3" fmla="*/ 6222730 h 6222730"/>
              <a:gd name="connsiteX4" fmla="*/ 0 w 12222342"/>
              <a:gd name="connsiteY4" fmla="*/ 3345688 h 6222730"/>
              <a:gd name="connsiteX0" fmla="*/ 0 w 12222342"/>
              <a:gd name="connsiteY0" fmla="*/ 3329497 h 6206539"/>
              <a:gd name="connsiteX1" fmla="*/ 12204412 w 12222342"/>
              <a:gd name="connsiteY1" fmla="*/ 3288872 h 6206539"/>
              <a:gd name="connsiteX2" fmla="*/ 12222342 w 12222342"/>
              <a:gd name="connsiteY2" fmla="*/ 6206539 h 6206539"/>
              <a:gd name="connsiteX3" fmla="*/ 30342 w 12222342"/>
              <a:gd name="connsiteY3" fmla="*/ 6206539 h 6206539"/>
              <a:gd name="connsiteX4" fmla="*/ 0 w 12222342"/>
              <a:gd name="connsiteY4" fmla="*/ 3329497 h 6206539"/>
              <a:gd name="connsiteX0" fmla="*/ 0 w 12222342"/>
              <a:gd name="connsiteY0" fmla="*/ 3329497 h 6206539"/>
              <a:gd name="connsiteX1" fmla="*/ 12204412 w 12222342"/>
              <a:gd name="connsiteY1" fmla="*/ 3288872 h 6206539"/>
              <a:gd name="connsiteX2" fmla="*/ 12222342 w 12222342"/>
              <a:gd name="connsiteY2" fmla="*/ 6206539 h 6206539"/>
              <a:gd name="connsiteX3" fmla="*/ 30342 w 12222342"/>
              <a:gd name="connsiteY3" fmla="*/ 6206539 h 6206539"/>
              <a:gd name="connsiteX4" fmla="*/ 0 w 12222342"/>
              <a:gd name="connsiteY4" fmla="*/ 3329497 h 6206539"/>
              <a:gd name="connsiteX0" fmla="*/ 0 w 12222342"/>
              <a:gd name="connsiteY0" fmla="*/ 3356314 h 6233356"/>
              <a:gd name="connsiteX1" fmla="*/ 12204412 w 12222342"/>
              <a:gd name="connsiteY1" fmla="*/ 3315689 h 6233356"/>
              <a:gd name="connsiteX2" fmla="*/ 12222342 w 12222342"/>
              <a:gd name="connsiteY2" fmla="*/ 6233356 h 6233356"/>
              <a:gd name="connsiteX3" fmla="*/ 30342 w 12222342"/>
              <a:gd name="connsiteY3" fmla="*/ 6233356 h 6233356"/>
              <a:gd name="connsiteX4" fmla="*/ 0 w 12222342"/>
              <a:gd name="connsiteY4" fmla="*/ 3356314 h 6233356"/>
              <a:gd name="connsiteX0" fmla="*/ 0 w 12244168"/>
              <a:gd name="connsiteY0" fmla="*/ 3356314 h 6233356"/>
              <a:gd name="connsiteX1" fmla="*/ 12244168 w 12244168"/>
              <a:gd name="connsiteY1" fmla="*/ 3315689 h 6233356"/>
              <a:gd name="connsiteX2" fmla="*/ 12222342 w 12244168"/>
              <a:gd name="connsiteY2" fmla="*/ 6233356 h 6233356"/>
              <a:gd name="connsiteX3" fmla="*/ 30342 w 12244168"/>
              <a:gd name="connsiteY3" fmla="*/ 6233356 h 6233356"/>
              <a:gd name="connsiteX4" fmla="*/ 0 w 12244168"/>
              <a:gd name="connsiteY4" fmla="*/ 3356314 h 6233356"/>
              <a:gd name="connsiteX0" fmla="*/ 0 w 12244168"/>
              <a:gd name="connsiteY0" fmla="*/ 3378941 h 6216227"/>
              <a:gd name="connsiteX1" fmla="*/ 12244168 w 12244168"/>
              <a:gd name="connsiteY1" fmla="*/ 3298560 h 6216227"/>
              <a:gd name="connsiteX2" fmla="*/ 12222342 w 12244168"/>
              <a:gd name="connsiteY2" fmla="*/ 6216227 h 6216227"/>
              <a:gd name="connsiteX3" fmla="*/ 30342 w 12244168"/>
              <a:gd name="connsiteY3" fmla="*/ 6216227 h 6216227"/>
              <a:gd name="connsiteX4" fmla="*/ 0 w 12244168"/>
              <a:gd name="connsiteY4" fmla="*/ 3378941 h 6216227"/>
              <a:gd name="connsiteX0" fmla="*/ 0 w 12244168"/>
              <a:gd name="connsiteY0" fmla="*/ 3385634 h 6222920"/>
              <a:gd name="connsiteX1" fmla="*/ 12244168 w 12244168"/>
              <a:gd name="connsiteY1" fmla="*/ 3305253 h 6222920"/>
              <a:gd name="connsiteX2" fmla="*/ 12222342 w 12244168"/>
              <a:gd name="connsiteY2" fmla="*/ 6222920 h 6222920"/>
              <a:gd name="connsiteX3" fmla="*/ 30342 w 12244168"/>
              <a:gd name="connsiteY3" fmla="*/ 6222920 h 6222920"/>
              <a:gd name="connsiteX4" fmla="*/ 0 w 12244168"/>
              <a:gd name="connsiteY4" fmla="*/ 3385634 h 6222920"/>
              <a:gd name="connsiteX0" fmla="*/ 0 w 12244168"/>
              <a:gd name="connsiteY0" fmla="*/ 3385634 h 6222920"/>
              <a:gd name="connsiteX1" fmla="*/ 12244168 w 12244168"/>
              <a:gd name="connsiteY1" fmla="*/ 3305253 h 6222920"/>
              <a:gd name="connsiteX2" fmla="*/ 12222342 w 12244168"/>
              <a:gd name="connsiteY2" fmla="*/ 6222920 h 6222920"/>
              <a:gd name="connsiteX3" fmla="*/ 30342 w 12244168"/>
              <a:gd name="connsiteY3" fmla="*/ 6222920 h 6222920"/>
              <a:gd name="connsiteX4" fmla="*/ 0 w 12244168"/>
              <a:gd name="connsiteY4" fmla="*/ 3385634 h 6222920"/>
              <a:gd name="connsiteX0" fmla="*/ 0 w 12283925"/>
              <a:gd name="connsiteY0" fmla="*/ 3396977 h 6214385"/>
              <a:gd name="connsiteX1" fmla="*/ 12283925 w 12283925"/>
              <a:gd name="connsiteY1" fmla="*/ 3296718 h 6214385"/>
              <a:gd name="connsiteX2" fmla="*/ 12262099 w 12283925"/>
              <a:gd name="connsiteY2" fmla="*/ 6214385 h 6214385"/>
              <a:gd name="connsiteX3" fmla="*/ 70099 w 12283925"/>
              <a:gd name="connsiteY3" fmla="*/ 6214385 h 6214385"/>
              <a:gd name="connsiteX4" fmla="*/ 0 w 12283925"/>
              <a:gd name="connsiteY4" fmla="*/ 3396977 h 6214385"/>
              <a:gd name="connsiteX0" fmla="*/ 0 w 12283925"/>
              <a:gd name="connsiteY0" fmla="*/ 3396977 h 6214385"/>
              <a:gd name="connsiteX1" fmla="*/ 12283925 w 12283925"/>
              <a:gd name="connsiteY1" fmla="*/ 3296718 h 6214385"/>
              <a:gd name="connsiteX2" fmla="*/ 12262099 w 12283925"/>
              <a:gd name="connsiteY2" fmla="*/ 6214385 h 6214385"/>
              <a:gd name="connsiteX3" fmla="*/ 10464 w 12283925"/>
              <a:gd name="connsiteY3" fmla="*/ 6214385 h 6214385"/>
              <a:gd name="connsiteX4" fmla="*/ 0 w 12283925"/>
              <a:gd name="connsiteY4" fmla="*/ 3396977 h 6214385"/>
              <a:gd name="connsiteX0" fmla="*/ 0 w 12283925"/>
              <a:gd name="connsiteY0" fmla="*/ 3410361 h 6227769"/>
              <a:gd name="connsiteX1" fmla="*/ 12283925 w 12283925"/>
              <a:gd name="connsiteY1" fmla="*/ 3310102 h 6227769"/>
              <a:gd name="connsiteX2" fmla="*/ 12262099 w 12283925"/>
              <a:gd name="connsiteY2" fmla="*/ 6227769 h 6227769"/>
              <a:gd name="connsiteX3" fmla="*/ 10464 w 12283925"/>
              <a:gd name="connsiteY3" fmla="*/ 6227769 h 6227769"/>
              <a:gd name="connsiteX4" fmla="*/ 0 w 12283925"/>
              <a:gd name="connsiteY4" fmla="*/ 3410361 h 6227769"/>
              <a:gd name="connsiteX0" fmla="*/ 0 w 12283925"/>
              <a:gd name="connsiteY0" fmla="*/ 3455894 h 6193789"/>
              <a:gd name="connsiteX1" fmla="*/ 12283925 w 12283925"/>
              <a:gd name="connsiteY1" fmla="*/ 3276122 h 6193789"/>
              <a:gd name="connsiteX2" fmla="*/ 12262099 w 12283925"/>
              <a:gd name="connsiteY2" fmla="*/ 6193789 h 6193789"/>
              <a:gd name="connsiteX3" fmla="*/ 10464 w 12283925"/>
              <a:gd name="connsiteY3" fmla="*/ 6193789 h 6193789"/>
              <a:gd name="connsiteX4" fmla="*/ 0 w 12283925"/>
              <a:gd name="connsiteY4" fmla="*/ 3455894 h 6193789"/>
              <a:gd name="connsiteX0" fmla="*/ 0 w 12283925"/>
              <a:gd name="connsiteY0" fmla="*/ 3462529 h 6200424"/>
              <a:gd name="connsiteX1" fmla="*/ 12283925 w 12283925"/>
              <a:gd name="connsiteY1" fmla="*/ 3282757 h 6200424"/>
              <a:gd name="connsiteX2" fmla="*/ 12262099 w 12283925"/>
              <a:gd name="connsiteY2" fmla="*/ 6200424 h 6200424"/>
              <a:gd name="connsiteX3" fmla="*/ 10464 w 12283925"/>
              <a:gd name="connsiteY3" fmla="*/ 6200424 h 6200424"/>
              <a:gd name="connsiteX4" fmla="*/ 0 w 12283925"/>
              <a:gd name="connsiteY4" fmla="*/ 3462529 h 6200424"/>
              <a:gd name="connsiteX0" fmla="*/ 49171 w 12333096"/>
              <a:gd name="connsiteY0" fmla="*/ 3462529 h 6200424"/>
              <a:gd name="connsiteX1" fmla="*/ 12333096 w 12333096"/>
              <a:gd name="connsiteY1" fmla="*/ 3282757 h 6200424"/>
              <a:gd name="connsiteX2" fmla="*/ 12311270 w 12333096"/>
              <a:gd name="connsiteY2" fmla="*/ 6200424 h 6200424"/>
              <a:gd name="connsiteX3" fmla="*/ 0 w 12333096"/>
              <a:gd name="connsiteY3" fmla="*/ 6200424 h 6200424"/>
              <a:gd name="connsiteX4" fmla="*/ 49171 w 12333096"/>
              <a:gd name="connsiteY4" fmla="*/ 3462529 h 6200424"/>
              <a:gd name="connsiteX0" fmla="*/ 88927 w 12333096"/>
              <a:gd name="connsiteY0" fmla="*/ 3451117 h 6208890"/>
              <a:gd name="connsiteX1" fmla="*/ 12333096 w 12333096"/>
              <a:gd name="connsiteY1" fmla="*/ 3291223 h 6208890"/>
              <a:gd name="connsiteX2" fmla="*/ 12311270 w 12333096"/>
              <a:gd name="connsiteY2" fmla="*/ 6208890 h 6208890"/>
              <a:gd name="connsiteX3" fmla="*/ 0 w 12333096"/>
              <a:gd name="connsiteY3" fmla="*/ 6208890 h 6208890"/>
              <a:gd name="connsiteX4" fmla="*/ 88927 w 12333096"/>
              <a:gd name="connsiteY4" fmla="*/ 3451117 h 6208890"/>
              <a:gd name="connsiteX0" fmla="*/ 9414 w 12253583"/>
              <a:gd name="connsiteY0" fmla="*/ 3451117 h 6228768"/>
              <a:gd name="connsiteX1" fmla="*/ 12253583 w 12253583"/>
              <a:gd name="connsiteY1" fmla="*/ 3291223 h 6228768"/>
              <a:gd name="connsiteX2" fmla="*/ 12231757 w 12253583"/>
              <a:gd name="connsiteY2" fmla="*/ 6208890 h 6228768"/>
              <a:gd name="connsiteX3" fmla="*/ 0 w 12253583"/>
              <a:gd name="connsiteY3" fmla="*/ 6228768 h 6228768"/>
              <a:gd name="connsiteX4" fmla="*/ 9414 w 12253583"/>
              <a:gd name="connsiteY4" fmla="*/ 3451117 h 6228768"/>
              <a:gd name="connsiteX0" fmla="*/ 9414 w 12253583"/>
              <a:gd name="connsiteY0" fmla="*/ 3464935 h 6242586"/>
              <a:gd name="connsiteX1" fmla="*/ 12253583 w 12253583"/>
              <a:gd name="connsiteY1" fmla="*/ 3305041 h 6242586"/>
              <a:gd name="connsiteX2" fmla="*/ 12231757 w 12253583"/>
              <a:gd name="connsiteY2" fmla="*/ 6222708 h 6242586"/>
              <a:gd name="connsiteX3" fmla="*/ 0 w 12253583"/>
              <a:gd name="connsiteY3" fmla="*/ 6242586 h 6242586"/>
              <a:gd name="connsiteX4" fmla="*/ 9414 w 12253583"/>
              <a:gd name="connsiteY4" fmla="*/ 3464935 h 6242586"/>
              <a:gd name="connsiteX0" fmla="*/ 0 w 12261102"/>
              <a:gd name="connsiteY0" fmla="*/ 3484431 h 6228216"/>
              <a:gd name="connsiteX1" fmla="*/ 12261102 w 12261102"/>
              <a:gd name="connsiteY1" fmla="*/ 3290671 h 6228216"/>
              <a:gd name="connsiteX2" fmla="*/ 12239276 w 12261102"/>
              <a:gd name="connsiteY2" fmla="*/ 6208338 h 6228216"/>
              <a:gd name="connsiteX3" fmla="*/ 7519 w 12261102"/>
              <a:gd name="connsiteY3" fmla="*/ 6228216 h 6228216"/>
              <a:gd name="connsiteX4" fmla="*/ 0 w 12261102"/>
              <a:gd name="connsiteY4" fmla="*/ 3484431 h 6228216"/>
              <a:gd name="connsiteX0" fmla="*/ 3259 w 12264361"/>
              <a:gd name="connsiteY0" fmla="*/ 3484431 h 6208387"/>
              <a:gd name="connsiteX1" fmla="*/ 12264361 w 12264361"/>
              <a:gd name="connsiteY1" fmla="*/ 3290671 h 6208387"/>
              <a:gd name="connsiteX2" fmla="*/ 12242535 w 12264361"/>
              <a:gd name="connsiteY2" fmla="*/ 6208338 h 6208387"/>
              <a:gd name="connsiteX3" fmla="*/ 504 w 12264361"/>
              <a:gd name="connsiteY3" fmla="*/ 5560395 h 6208387"/>
              <a:gd name="connsiteX4" fmla="*/ 3259 w 12264361"/>
              <a:gd name="connsiteY4" fmla="*/ 3484431 h 6208387"/>
              <a:gd name="connsiteX0" fmla="*/ 3259 w 12264361"/>
              <a:gd name="connsiteY0" fmla="*/ 3484431 h 5560395"/>
              <a:gd name="connsiteX1" fmla="*/ 12264361 w 12264361"/>
              <a:gd name="connsiteY1" fmla="*/ 3290671 h 5560395"/>
              <a:gd name="connsiteX2" fmla="*/ 12263083 w 12264361"/>
              <a:gd name="connsiteY2" fmla="*/ 5550792 h 5560395"/>
              <a:gd name="connsiteX3" fmla="*/ 504 w 12264361"/>
              <a:gd name="connsiteY3" fmla="*/ 5560395 h 5560395"/>
              <a:gd name="connsiteX4" fmla="*/ 3259 w 12264361"/>
              <a:gd name="connsiteY4" fmla="*/ 3484431 h 5560395"/>
              <a:gd name="connsiteX0" fmla="*/ 3259 w 12264361"/>
              <a:gd name="connsiteY0" fmla="*/ 3471901 h 5547865"/>
              <a:gd name="connsiteX1" fmla="*/ 12264361 w 12264361"/>
              <a:gd name="connsiteY1" fmla="*/ 3278141 h 5547865"/>
              <a:gd name="connsiteX2" fmla="*/ 12263083 w 12264361"/>
              <a:gd name="connsiteY2" fmla="*/ 5538262 h 5547865"/>
              <a:gd name="connsiteX3" fmla="*/ 504 w 12264361"/>
              <a:gd name="connsiteY3" fmla="*/ 5547865 h 5547865"/>
              <a:gd name="connsiteX4" fmla="*/ 3259 w 12264361"/>
              <a:gd name="connsiteY4" fmla="*/ 3471901 h 5547865"/>
              <a:gd name="connsiteX0" fmla="*/ 3259 w 12264361"/>
              <a:gd name="connsiteY0" fmla="*/ 3487569 h 5563533"/>
              <a:gd name="connsiteX1" fmla="*/ 12264361 w 12264361"/>
              <a:gd name="connsiteY1" fmla="*/ 3293809 h 5563533"/>
              <a:gd name="connsiteX2" fmla="*/ 12263083 w 12264361"/>
              <a:gd name="connsiteY2" fmla="*/ 5553930 h 5563533"/>
              <a:gd name="connsiteX3" fmla="*/ 504 w 12264361"/>
              <a:gd name="connsiteY3" fmla="*/ 5563533 h 5563533"/>
              <a:gd name="connsiteX4" fmla="*/ 3259 w 12264361"/>
              <a:gd name="connsiteY4" fmla="*/ 3487569 h 5563533"/>
              <a:gd name="connsiteX0" fmla="*/ 3259 w 12264361"/>
              <a:gd name="connsiteY0" fmla="*/ 3506929 h 5582893"/>
              <a:gd name="connsiteX1" fmla="*/ 12264361 w 12264361"/>
              <a:gd name="connsiteY1" fmla="*/ 3313169 h 5582893"/>
              <a:gd name="connsiteX2" fmla="*/ 12263083 w 12264361"/>
              <a:gd name="connsiteY2" fmla="*/ 5573290 h 5582893"/>
              <a:gd name="connsiteX3" fmla="*/ 504 w 12264361"/>
              <a:gd name="connsiteY3" fmla="*/ 5582893 h 5582893"/>
              <a:gd name="connsiteX4" fmla="*/ 3259 w 12264361"/>
              <a:gd name="connsiteY4" fmla="*/ 3506929 h 5582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4361" h="5582893">
                <a:moveTo>
                  <a:pt x="3259" y="3506929"/>
                </a:moveTo>
                <a:cubicBezTo>
                  <a:pt x="1499648" y="-217636"/>
                  <a:pt x="8880514" y="-1954122"/>
                  <a:pt x="12264361" y="3313169"/>
                </a:cubicBezTo>
                <a:lnTo>
                  <a:pt x="12263083" y="5573290"/>
                </a:lnTo>
                <a:lnTo>
                  <a:pt x="504" y="5582893"/>
                </a:lnTo>
                <a:cubicBezTo>
                  <a:pt x="-2002" y="4668298"/>
                  <a:pt x="5765" y="4421524"/>
                  <a:pt x="3259" y="3506929"/>
                </a:cubicBezTo>
                <a:close/>
              </a:path>
            </a:pathLst>
          </a:custGeom>
        </p:spPr>
        <p:txBody>
          <a:bodyPr/>
          <a:lstStyle>
            <a:lvl1pPr>
              <a:defRPr sz="2400">
                <a:solidFill>
                  <a:schemeClr val="bg1"/>
                </a:solidFill>
              </a:defRPr>
            </a:lvl1pPr>
          </a:lstStyle>
          <a:p>
            <a:r>
              <a:rPr lang="en-US" dirty="0"/>
              <a:t>				</a:t>
            </a:r>
          </a:p>
          <a:p>
            <a:endParaRPr lang="en-US" dirty="0"/>
          </a:p>
          <a:p>
            <a:endParaRPr lang="en-US" dirty="0"/>
          </a:p>
          <a:p>
            <a:endParaRPr lang="en-US" dirty="0"/>
          </a:p>
          <a:p>
            <a:r>
              <a:rPr lang="en-US" dirty="0"/>
              <a:t>			Click to add picture</a:t>
            </a:r>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9" name="Picture 8">
            <a:extLst>
              <a:ext uri="{FF2B5EF4-FFF2-40B4-BE49-F238E27FC236}">
                <a16:creationId xmlns:a16="http://schemas.microsoft.com/office/drawing/2014/main" id="{47292EEE-CA51-804A-9770-70F55B4263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9476"/>
            <a:ext cx="12192000" cy="5559047"/>
          </a:xfrm>
          <a:prstGeom prst="rect">
            <a:avLst/>
          </a:prstGeom>
        </p:spPr>
      </p:pic>
      <p:sp>
        <p:nvSpPr>
          <p:cNvPr id="1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1448079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ound Photo Frame Blank #1">
    <p:spTree>
      <p:nvGrpSpPr>
        <p:cNvPr id="1" name=""/>
        <p:cNvGrpSpPr/>
        <p:nvPr/>
      </p:nvGrpSpPr>
      <p:grpSpPr>
        <a:xfrm>
          <a:off x="0" y="0"/>
          <a:ext cx="0" cy="0"/>
          <a:chOff x="0" y="0"/>
          <a:chExt cx="0" cy="0"/>
        </a:xfrm>
      </p:grpSpPr>
      <p:sp>
        <p:nvSpPr>
          <p:cNvPr id="2" name="Rectangle 1"/>
          <p:cNvSpPr/>
          <p:nvPr userDrawn="1"/>
        </p:nvSpPr>
        <p:spPr>
          <a:xfrm>
            <a:off x="0" y="0"/>
            <a:ext cx="12198058" cy="619508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Picture Placeholder 5"/>
          <p:cNvSpPr>
            <a:spLocks noGrp="1"/>
          </p:cNvSpPr>
          <p:nvPr>
            <p:ph type="pic" sz="quarter" idx="16" hasCustomPrompt="1"/>
          </p:nvPr>
        </p:nvSpPr>
        <p:spPr>
          <a:xfrm>
            <a:off x="-66303" y="627164"/>
            <a:ext cx="12264361" cy="55828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3938954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938954 h 6858000"/>
              <a:gd name="connsiteX0" fmla="*/ 0 w 12192000"/>
              <a:gd name="connsiteY0" fmla="*/ 70339 h 2989385"/>
              <a:gd name="connsiteX1" fmla="*/ 12192000 w 12192000"/>
              <a:gd name="connsiteY1" fmla="*/ 0 h 2989385"/>
              <a:gd name="connsiteX2" fmla="*/ 12192000 w 12192000"/>
              <a:gd name="connsiteY2" fmla="*/ 2989385 h 2989385"/>
              <a:gd name="connsiteX3" fmla="*/ 0 w 12192000"/>
              <a:gd name="connsiteY3" fmla="*/ 2989385 h 2989385"/>
              <a:gd name="connsiteX4" fmla="*/ 0 w 12192000"/>
              <a:gd name="connsiteY4" fmla="*/ 70339 h 2989385"/>
              <a:gd name="connsiteX0" fmla="*/ 0 w 12192000"/>
              <a:gd name="connsiteY0" fmla="*/ 2610410 h 5529456"/>
              <a:gd name="connsiteX1" fmla="*/ 12192000 w 12192000"/>
              <a:gd name="connsiteY1" fmla="*/ 2540071 h 5529456"/>
              <a:gd name="connsiteX2" fmla="*/ 12192000 w 12192000"/>
              <a:gd name="connsiteY2" fmla="*/ 5529456 h 5529456"/>
              <a:gd name="connsiteX3" fmla="*/ 0 w 12192000"/>
              <a:gd name="connsiteY3" fmla="*/ 5529456 h 5529456"/>
              <a:gd name="connsiteX4" fmla="*/ 0 w 12192000"/>
              <a:gd name="connsiteY4" fmla="*/ 2610410 h 5529456"/>
              <a:gd name="connsiteX0" fmla="*/ 0 w 12192000"/>
              <a:gd name="connsiteY0" fmla="*/ 3292440 h 6211486"/>
              <a:gd name="connsiteX1" fmla="*/ 12192000 w 12192000"/>
              <a:gd name="connsiteY1" fmla="*/ 3222101 h 6211486"/>
              <a:gd name="connsiteX2" fmla="*/ 12192000 w 12192000"/>
              <a:gd name="connsiteY2" fmla="*/ 6211486 h 6211486"/>
              <a:gd name="connsiteX3" fmla="*/ 0 w 12192000"/>
              <a:gd name="connsiteY3" fmla="*/ 6211486 h 6211486"/>
              <a:gd name="connsiteX4" fmla="*/ 0 w 12192000"/>
              <a:gd name="connsiteY4" fmla="*/ 3292440 h 6211486"/>
              <a:gd name="connsiteX0" fmla="*/ 0 w 12192000"/>
              <a:gd name="connsiteY0" fmla="*/ 3222403 h 6141449"/>
              <a:gd name="connsiteX1" fmla="*/ 12192000 w 12192000"/>
              <a:gd name="connsiteY1" fmla="*/ 3152064 h 6141449"/>
              <a:gd name="connsiteX2" fmla="*/ 12192000 w 12192000"/>
              <a:gd name="connsiteY2" fmla="*/ 6141449 h 6141449"/>
              <a:gd name="connsiteX3" fmla="*/ 0 w 12192000"/>
              <a:gd name="connsiteY3" fmla="*/ 6141449 h 6141449"/>
              <a:gd name="connsiteX4" fmla="*/ 0 w 12192000"/>
              <a:gd name="connsiteY4" fmla="*/ 3222403 h 6141449"/>
              <a:gd name="connsiteX0" fmla="*/ 0 w 12192000"/>
              <a:gd name="connsiteY0" fmla="*/ 3286773 h 6205819"/>
              <a:gd name="connsiteX1" fmla="*/ 12192000 w 12192000"/>
              <a:gd name="connsiteY1" fmla="*/ 3216434 h 6205819"/>
              <a:gd name="connsiteX2" fmla="*/ 12192000 w 12192000"/>
              <a:gd name="connsiteY2" fmla="*/ 6205819 h 6205819"/>
              <a:gd name="connsiteX3" fmla="*/ 0 w 12192000"/>
              <a:gd name="connsiteY3" fmla="*/ 6205819 h 6205819"/>
              <a:gd name="connsiteX4" fmla="*/ 0 w 12192000"/>
              <a:gd name="connsiteY4" fmla="*/ 3286773 h 6205819"/>
              <a:gd name="connsiteX0" fmla="*/ 23446 w 12192000"/>
              <a:gd name="connsiteY0" fmla="*/ 3359603 h 6161419"/>
              <a:gd name="connsiteX1" fmla="*/ 12192000 w 12192000"/>
              <a:gd name="connsiteY1" fmla="*/ 3172034 h 6161419"/>
              <a:gd name="connsiteX2" fmla="*/ 12192000 w 12192000"/>
              <a:gd name="connsiteY2" fmla="*/ 6161419 h 6161419"/>
              <a:gd name="connsiteX3" fmla="*/ 0 w 12192000"/>
              <a:gd name="connsiteY3" fmla="*/ 6161419 h 6161419"/>
              <a:gd name="connsiteX4" fmla="*/ 23446 w 12192000"/>
              <a:gd name="connsiteY4" fmla="*/ 3359603 h 6161419"/>
              <a:gd name="connsiteX0" fmla="*/ 23446 w 12192000"/>
              <a:gd name="connsiteY0" fmla="*/ 3445954 h 6247770"/>
              <a:gd name="connsiteX1" fmla="*/ 12192000 w 12192000"/>
              <a:gd name="connsiteY1" fmla="*/ 3258385 h 6247770"/>
              <a:gd name="connsiteX2" fmla="*/ 12192000 w 12192000"/>
              <a:gd name="connsiteY2" fmla="*/ 6247770 h 6247770"/>
              <a:gd name="connsiteX3" fmla="*/ 0 w 12192000"/>
              <a:gd name="connsiteY3" fmla="*/ 6247770 h 6247770"/>
              <a:gd name="connsiteX4" fmla="*/ 23446 w 12192000"/>
              <a:gd name="connsiteY4" fmla="*/ 3445954 h 6247770"/>
              <a:gd name="connsiteX0" fmla="*/ 23446 w 12192000"/>
              <a:gd name="connsiteY0" fmla="*/ 3453518 h 6255334"/>
              <a:gd name="connsiteX1" fmla="*/ 12192000 w 12192000"/>
              <a:gd name="connsiteY1" fmla="*/ 3265949 h 6255334"/>
              <a:gd name="connsiteX2" fmla="*/ 12192000 w 12192000"/>
              <a:gd name="connsiteY2" fmla="*/ 6255334 h 6255334"/>
              <a:gd name="connsiteX3" fmla="*/ 0 w 12192000"/>
              <a:gd name="connsiteY3" fmla="*/ 6255334 h 6255334"/>
              <a:gd name="connsiteX4" fmla="*/ 23446 w 12192000"/>
              <a:gd name="connsiteY4" fmla="*/ 3453518 h 6255334"/>
              <a:gd name="connsiteX0" fmla="*/ 23446 w 12192000"/>
              <a:gd name="connsiteY0" fmla="*/ 3436846 h 6238662"/>
              <a:gd name="connsiteX1" fmla="*/ 12192000 w 12192000"/>
              <a:gd name="connsiteY1" fmla="*/ 3249277 h 6238662"/>
              <a:gd name="connsiteX2" fmla="*/ 12192000 w 12192000"/>
              <a:gd name="connsiteY2" fmla="*/ 6238662 h 6238662"/>
              <a:gd name="connsiteX3" fmla="*/ 0 w 12192000"/>
              <a:gd name="connsiteY3" fmla="*/ 6238662 h 6238662"/>
              <a:gd name="connsiteX4" fmla="*/ 23446 w 12192000"/>
              <a:gd name="connsiteY4" fmla="*/ 3436846 h 6238662"/>
              <a:gd name="connsiteX0" fmla="*/ 0 w 12222342"/>
              <a:gd name="connsiteY0" fmla="*/ 3436846 h 6238662"/>
              <a:gd name="connsiteX1" fmla="*/ 12222342 w 12222342"/>
              <a:gd name="connsiteY1" fmla="*/ 3249277 h 6238662"/>
              <a:gd name="connsiteX2" fmla="*/ 12222342 w 12222342"/>
              <a:gd name="connsiteY2" fmla="*/ 6238662 h 6238662"/>
              <a:gd name="connsiteX3" fmla="*/ 30342 w 12222342"/>
              <a:gd name="connsiteY3" fmla="*/ 6238662 h 6238662"/>
              <a:gd name="connsiteX4" fmla="*/ 0 w 12222342"/>
              <a:gd name="connsiteY4" fmla="*/ 3436846 h 6238662"/>
              <a:gd name="connsiteX0" fmla="*/ 0 w 12222342"/>
              <a:gd name="connsiteY0" fmla="*/ 3481166 h 6211265"/>
              <a:gd name="connsiteX1" fmla="*/ 12222342 w 12222342"/>
              <a:gd name="connsiteY1" fmla="*/ 3221880 h 6211265"/>
              <a:gd name="connsiteX2" fmla="*/ 12222342 w 12222342"/>
              <a:gd name="connsiteY2" fmla="*/ 6211265 h 6211265"/>
              <a:gd name="connsiteX3" fmla="*/ 30342 w 12222342"/>
              <a:gd name="connsiteY3" fmla="*/ 6211265 h 6211265"/>
              <a:gd name="connsiteX4" fmla="*/ 0 w 12222342"/>
              <a:gd name="connsiteY4" fmla="*/ 3481166 h 6211265"/>
              <a:gd name="connsiteX0" fmla="*/ 0 w 12222342"/>
              <a:gd name="connsiteY0" fmla="*/ 3558866 h 6288965"/>
              <a:gd name="connsiteX1" fmla="*/ 12222342 w 12222342"/>
              <a:gd name="connsiteY1" fmla="*/ 3299580 h 6288965"/>
              <a:gd name="connsiteX2" fmla="*/ 12222342 w 12222342"/>
              <a:gd name="connsiteY2" fmla="*/ 6288965 h 6288965"/>
              <a:gd name="connsiteX3" fmla="*/ 30342 w 12222342"/>
              <a:gd name="connsiteY3" fmla="*/ 6288965 h 6288965"/>
              <a:gd name="connsiteX4" fmla="*/ 0 w 12222342"/>
              <a:gd name="connsiteY4" fmla="*/ 3558866 h 6288965"/>
              <a:gd name="connsiteX0" fmla="*/ 0 w 12222342"/>
              <a:gd name="connsiteY0" fmla="*/ 3513651 h 6243750"/>
              <a:gd name="connsiteX1" fmla="*/ 12222342 w 12222342"/>
              <a:gd name="connsiteY1" fmla="*/ 3254365 h 6243750"/>
              <a:gd name="connsiteX2" fmla="*/ 12222342 w 12222342"/>
              <a:gd name="connsiteY2" fmla="*/ 6243750 h 6243750"/>
              <a:gd name="connsiteX3" fmla="*/ 30342 w 12222342"/>
              <a:gd name="connsiteY3" fmla="*/ 6243750 h 6243750"/>
              <a:gd name="connsiteX4" fmla="*/ 0 w 12222342"/>
              <a:gd name="connsiteY4" fmla="*/ 3513651 h 6243750"/>
              <a:gd name="connsiteX0" fmla="*/ 0 w 12222342"/>
              <a:gd name="connsiteY0" fmla="*/ 3470335 h 6200434"/>
              <a:gd name="connsiteX1" fmla="*/ 12204412 w 12222342"/>
              <a:gd name="connsiteY1" fmla="*/ 3282767 h 6200434"/>
              <a:gd name="connsiteX2" fmla="*/ 12222342 w 12222342"/>
              <a:gd name="connsiteY2" fmla="*/ 6200434 h 6200434"/>
              <a:gd name="connsiteX3" fmla="*/ 30342 w 12222342"/>
              <a:gd name="connsiteY3" fmla="*/ 6200434 h 6200434"/>
              <a:gd name="connsiteX4" fmla="*/ 0 w 12222342"/>
              <a:gd name="connsiteY4" fmla="*/ 3470335 h 6200434"/>
              <a:gd name="connsiteX0" fmla="*/ 0 w 12222342"/>
              <a:gd name="connsiteY0" fmla="*/ 3432889 h 6162988"/>
              <a:gd name="connsiteX1" fmla="*/ 12204412 w 12222342"/>
              <a:gd name="connsiteY1" fmla="*/ 3245321 h 6162988"/>
              <a:gd name="connsiteX2" fmla="*/ 12222342 w 12222342"/>
              <a:gd name="connsiteY2" fmla="*/ 6162988 h 6162988"/>
              <a:gd name="connsiteX3" fmla="*/ 30342 w 12222342"/>
              <a:gd name="connsiteY3" fmla="*/ 6162988 h 6162988"/>
              <a:gd name="connsiteX4" fmla="*/ 0 w 12222342"/>
              <a:gd name="connsiteY4" fmla="*/ 3432889 h 6162988"/>
              <a:gd name="connsiteX0" fmla="*/ 0 w 12222342"/>
              <a:gd name="connsiteY0" fmla="*/ 3467420 h 6197519"/>
              <a:gd name="connsiteX1" fmla="*/ 12204412 w 12222342"/>
              <a:gd name="connsiteY1" fmla="*/ 3279852 h 6197519"/>
              <a:gd name="connsiteX2" fmla="*/ 12222342 w 12222342"/>
              <a:gd name="connsiteY2" fmla="*/ 6197519 h 6197519"/>
              <a:gd name="connsiteX3" fmla="*/ 30342 w 12222342"/>
              <a:gd name="connsiteY3" fmla="*/ 6197519 h 6197519"/>
              <a:gd name="connsiteX4" fmla="*/ 0 w 12222342"/>
              <a:gd name="connsiteY4" fmla="*/ 3467420 h 6197519"/>
              <a:gd name="connsiteX0" fmla="*/ 0 w 12222342"/>
              <a:gd name="connsiteY0" fmla="*/ 3510217 h 6168598"/>
              <a:gd name="connsiteX1" fmla="*/ 12204412 w 12222342"/>
              <a:gd name="connsiteY1" fmla="*/ 3250931 h 6168598"/>
              <a:gd name="connsiteX2" fmla="*/ 12222342 w 12222342"/>
              <a:gd name="connsiteY2" fmla="*/ 6168598 h 6168598"/>
              <a:gd name="connsiteX3" fmla="*/ 30342 w 12222342"/>
              <a:gd name="connsiteY3" fmla="*/ 6168598 h 6168598"/>
              <a:gd name="connsiteX4" fmla="*/ 0 w 12222342"/>
              <a:gd name="connsiteY4" fmla="*/ 3510217 h 6168598"/>
              <a:gd name="connsiteX0" fmla="*/ 0 w 12222342"/>
              <a:gd name="connsiteY0" fmla="*/ 3538947 h 6197328"/>
              <a:gd name="connsiteX1" fmla="*/ 12204412 w 12222342"/>
              <a:gd name="connsiteY1" fmla="*/ 3279661 h 6197328"/>
              <a:gd name="connsiteX2" fmla="*/ 12222342 w 12222342"/>
              <a:gd name="connsiteY2" fmla="*/ 6197328 h 6197328"/>
              <a:gd name="connsiteX3" fmla="*/ 30342 w 12222342"/>
              <a:gd name="connsiteY3" fmla="*/ 6197328 h 6197328"/>
              <a:gd name="connsiteX4" fmla="*/ 0 w 12222342"/>
              <a:gd name="connsiteY4" fmla="*/ 3538947 h 6197328"/>
              <a:gd name="connsiteX0" fmla="*/ 0 w 12222342"/>
              <a:gd name="connsiteY0" fmla="*/ 3524036 h 6182417"/>
              <a:gd name="connsiteX1" fmla="*/ 12204412 w 12222342"/>
              <a:gd name="connsiteY1" fmla="*/ 3264750 h 6182417"/>
              <a:gd name="connsiteX2" fmla="*/ 12222342 w 12222342"/>
              <a:gd name="connsiteY2" fmla="*/ 6182417 h 6182417"/>
              <a:gd name="connsiteX3" fmla="*/ 30342 w 12222342"/>
              <a:gd name="connsiteY3" fmla="*/ 6182417 h 6182417"/>
              <a:gd name="connsiteX4" fmla="*/ 0 w 12222342"/>
              <a:gd name="connsiteY4" fmla="*/ 3524036 h 6182417"/>
              <a:gd name="connsiteX0" fmla="*/ 0 w 12222342"/>
              <a:gd name="connsiteY0" fmla="*/ 3532300 h 6190681"/>
              <a:gd name="connsiteX1" fmla="*/ 12204412 w 12222342"/>
              <a:gd name="connsiteY1" fmla="*/ 3273014 h 6190681"/>
              <a:gd name="connsiteX2" fmla="*/ 12222342 w 12222342"/>
              <a:gd name="connsiteY2" fmla="*/ 6190681 h 6190681"/>
              <a:gd name="connsiteX3" fmla="*/ 30342 w 12222342"/>
              <a:gd name="connsiteY3" fmla="*/ 6190681 h 6190681"/>
              <a:gd name="connsiteX4" fmla="*/ 0 w 12222342"/>
              <a:gd name="connsiteY4" fmla="*/ 3532300 h 6190681"/>
              <a:gd name="connsiteX0" fmla="*/ 0 w 12222342"/>
              <a:gd name="connsiteY0" fmla="*/ 3557993 h 6216374"/>
              <a:gd name="connsiteX1" fmla="*/ 12204412 w 12222342"/>
              <a:gd name="connsiteY1" fmla="*/ 3298707 h 6216374"/>
              <a:gd name="connsiteX2" fmla="*/ 12222342 w 12222342"/>
              <a:gd name="connsiteY2" fmla="*/ 6216374 h 6216374"/>
              <a:gd name="connsiteX3" fmla="*/ 30342 w 12222342"/>
              <a:gd name="connsiteY3" fmla="*/ 6216374 h 6216374"/>
              <a:gd name="connsiteX4" fmla="*/ 0 w 12222342"/>
              <a:gd name="connsiteY4" fmla="*/ 3557993 h 6216374"/>
              <a:gd name="connsiteX0" fmla="*/ 0 w 12222342"/>
              <a:gd name="connsiteY0" fmla="*/ 3476454 h 6273983"/>
              <a:gd name="connsiteX1" fmla="*/ 12204412 w 12222342"/>
              <a:gd name="connsiteY1" fmla="*/ 3356316 h 6273983"/>
              <a:gd name="connsiteX2" fmla="*/ 12222342 w 12222342"/>
              <a:gd name="connsiteY2" fmla="*/ 6273983 h 6273983"/>
              <a:gd name="connsiteX3" fmla="*/ 30342 w 12222342"/>
              <a:gd name="connsiteY3" fmla="*/ 6273983 h 6273983"/>
              <a:gd name="connsiteX4" fmla="*/ 0 w 12222342"/>
              <a:gd name="connsiteY4" fmla="*/ 3476454 h 6273983"/>
              <a:gd name="connsiteX0" fmla="*/ 0 w 12222342"/>
              <a:gd name="connsiteY0" fmla="*/ 3430523 h 6307565"/>
              <a:gd name="connsiteX1" fmla="*/ 12204412 w 12222342"/>
              <a:gd name="connsiteY1" fmla="*/ 3389898 h 6307565"/>
              <a:gd name="connsiteX2" fmla="*/ 12222342 w 12222342"/>
              <a:gd name="connsiteY2" fmla="*/ 6307565 h 6307565"/>
              <a:gd name="connsiteX3" fmla="*/ 30342 w 12222342"/>
              <a:gd name="connsiteY3" fmla="*/ 6307565 h 6307565"/>
              <a:gd name="connsiteX4" fmla="*/ 0 w 12222342"/>
              <a:gd name="connsiteY4" fmla="*/ 3430523 h 6307565"/>
              <a:gd name="connsiteX0" fmla="*/ 0 w 12222342"/>
              <a:gd name="connsiteY0" fmla="*/ 3450501 h 6327543"/>
              <a:gd name="connsiteX1" fmla="*/ 12204412 w 12222342"/>
              <a:gd name="connsiteY1" fmla="*/ 3409876 h 6327543"/>
              <a:gd name="connsiteX2" fmla="*/ 12222342 w 12222342"/>
              <a:gd name="connsiteY2" fmla="*/ 6327543 h 6327543"/>
              <a:gd name="connsiteX3" fmla="*/ 30342 w 12222342"/>
              <a:gd name="connsiteY3" fmla="*/ 6327543 h 6327543"/>
              <a:gd name="connsiteX4" fmla="*/ 0 w 12222342"/>
              <a:gd name="connsiteY4" fmla="*/ 3450501 h 6327543"/>
              <a:gd name="connsiteX0" fmla="*/ 0 w 12222342"/>
              <a:gd name="connsiteY0" fmla="*/ 3385891 h 6262933"/>
              <a:gd name="connsiteX1" fmla="*/ 12204412 w 12222342"/>
              <a:gd name="connsiteY1" fmla="*/ 3345266 h 6262933"/>
              <a:gd name="connsiteX2" fmla="*/ 12222342 w 12222342"/>
              <a:gd name="connsiteY2" fmla="*/ 6262933 h 6262933"/>
              <a:gd name="connsiteX3" fmla="*/ 30342 w 12222342"/>
              <a:gd name="connsiteY3" fmla="*/ 6262933 h 6262933"/>
              <a:gd name="connsiteX4" fmla="*/ 0 w 12222342"/>
              <a:gd name="connsiteY4" fmla="*/ 3385891 h 6262933"/>
              <a:gd name="connsiteX0" fmla="*/ 0 w 12222342"/>
              <a:gd name="connsiteY0" fmla="*/ 3365741 h 6242783"/>
              <a:gd name="connsiteX1" fmla="*/ 12204412 w 12222342"/>
              <a:gd name="connsiteY1" fmla="*/ 3325116 h 6242783"/>
              <a:gd name="connsiteX2" fmla="*/ 12222342 w 12222342"/>
              <a:gd name="connsiteY2" fmla="*/ 6242783 h 6242783"/>
              <a:gd name="connsiteX3" fmla="*/ 30342 w 12222342"/>
              <a:gd name="connsiteY3" fmla="*/ 6242783 h 6242783"/>
              <a:gd name="connsiteX4" fmla="*/ 0 w 12222342"/>
              <a:gd name="connsiteY4" fmla="*/ 3365741 h 6242783"/>
              <a:gd name="connsiteX0" fmla="*/ 0 w 12222342"/>
              <a:gd name="connsiteY0" fmla="*/ 3345688 h 6222730"/>
              <a:gd name="connsiteX1" fmla="*/ 12204412 w 12222342"/>
              <a:gd name="connsiteY1" fmla="*/ 3305063 h 6222730"/>
              <a:gd name="connsiteX2" fmla="*/ 12222342 w 12222342"/>
              <a:gd name="connsiteY2" fmla="*/ 6222730 h 6222730"/>
              <a:gd name="connsiteX3" fmla="*/ 30342 w 12222342"/>
              <a:gd name="connsiteY3" fmla="*/ 6222730 h 6222730"/>
              <a:gd name="connsiteX4" fmla="*/ 0 w 12222342"/>
              <a:gd name="connsiteY4" fmla="*/ 3345688 h 6222730"/>
              <a:gd name="connsiteX0" fmla="*/ 0 w 12222342"/>
              <a:gd name="connsiteY0" fmla="*/ 3329497 h 6206539"/>
              <a:gd name="connsiteX1" fmla="*/ 12204412 w 12222342"/>
              <a:gd name="connsiteY1" fmla="*/ 3288872 h 6206539"/>
              <a:gd name="connsiteX2" fmla="*/ 12222342 w 12222342"/>
              <a:gd name="connsiteY2" fmla="*/ 6206539 h 6206539"/>
              <a:gd name="connsiteX3" fmla="*/ 30342 w 12222342"/>
              <a:gd name="connsiteY3" fmla="*/ 6206539 h 6206539"/>
              <a:gd name="connsiteX4" fmla="*/ 0 w 12222342"/>
              <a:gd name="connsiteY4" fmla="*/ 3329497 h 6206539"/>
              <a:gd name="connsiteX0" fmla="*/ 0 w 12222342"/>
              <a:gd name="connsiteY0" fmla="*/ 3329497 h 6206539"/>
              <a:gd name="connsiteX1" fmla="*/ 12204412 w 12222342"/>
              <a:gd name="connsiteY1" fmla="*/ 3288872 h 6206539"/>
              <a:gd name="connsiteX2" fmla="*/ 12222342 w 12222342"/>
              <a:gd name="connsiteY2" fmla="*/ 6206539 h 6206539"/>
              <a:gd name="connsiteX3" fmla="*/ 30342 w 12222342"/>
              <a:gd name="connsiteY3" fmla="*/ 6206539 h 6206539"/>
              <a:gd name="connsiteX4" fmla="*/ 0 w 12222342"/>
              <a:gd name="connsiteY4" fmla="*/ 3329497 h 6206539"/>
              <a:gd name="connsiteX0" fmla="*/ 0 w 12222342"/>
              <a:gd name="connsiteY0" fmla="*/ 3356314 h 6233356"/>
              <a:gd name="connsiteX1" fmla="*/ 12204412 w 12222342"/>
              <a:gd name="connsiteY1" fmla="*/ 3315689 h 6233356"/>
              <a:gd name="connsiteX2" fmla="*/ 12222342 w 12222342"/>
              <a:gd name="connsiteY2" fmla="*/ 6233356 h 6233356"/>
              <a:gd name="connsiteX3" fmla="*/ 30342 w 12222342"/>
              <a:gd name="connsiteY3" fmla="*/ 6233356 h 6233356"/>
              <a:gd name="connsiteX4" fmla="*/ 0 w 12222342"/>
              <a:gd name="connsiteY4" fmla="*/ 3356314 h 6233356"/>
              <a:gd name="connsiteX0" fmla="*/ 0 w 12244168"/>
              <a:gd name="connsiteY0" fmla="*/ 3356314 h 6233356"/>
              <a:gd name="connsiteX1" fmla="*/ 12244168 w 12244168"/>
              <a:gd name="connsiteY1" fmla="*/ 3315689 h 6233356"/>
              <a:gd name="connsiteX2" fmla="*/ 12222342 w 12244168"/>
              <a:gd name="connsiteY2" fmla="*/ 6233356 h 6233356"/>
              <a:gd name="connsiteX3" fmla="*/ 30342 w 12244168"/>
              <a:gd name="connsiteY3" fmla="*/ 6233356 h 6233356"/>
              <a:gd name="connsiteX4" fmla="*/ 0 w 12244168"/>
              <a:gd name="connsiteY4" fmla="*/ 3356314 h 6233356"/>
              <a:gd name="connsiteX0" fmla="*/ 0 w 12244168"/>
              <a:gd name="connsiteY0" fmla="*/ 3378941 h 6216227"/>
              <a:gd name="connsiteX1" fmla="*/ 12244168 w 12244168"/>
              <a:gd name="connsiteY1" fmla="*/ 3298560 h 6216227"/>
              <a:gd name="connsiteX2" fmla="*/ 12222342 w 12244168"/>
              <a:gd name="connsiteY2" fmla="*/ 6216227 h 6216227"/>
              <a:gd name="connsiteX3" fmla="*/ 30342 w 12244168"/>
              <a:gd name="connsiteY3" fmla="*/ 6216227 h 6216227"/>
              <a:gd name="connsiteX4" fmla="*/ 0 w 12244168"/>
              <a:gd name="connsiteY4" fmla="*/ 3378941 h 6216227"/>
              <a:gd name="connsiteX0" fmla="*/ 0 w 12244168"/>
              <a:gd name="connsiteY0" fmla="*/ 3385634 h 6222920"/>
              <a:gd name="connsiteX1" fmla="*/ 12244168 w 12244168"/>
              <a:gd name="connsiteY1" fmla="*/ 3305253 h 6222920"/>
              <a:gd name="connsiteX2" fmla="*/ 12222342 w 12244168"/>
              <a:gd name="connsiteY2" fmla="*/ 6222920 h 6222920"/>
              <a:gd name="connsiteX3" fmla="*/ 30342 w 12244168"/>
              <a:gd name="connsiteY3" fmla="*/ 6222920 h 6222920"/>
              <a:gd name="connsiteX4" fmla="*/ 0 w 12244168"/>
              <a:gd name="connsiteY4" fmla="*/ 3385634 h 6222920"/>
              <a:gd name="connsiteX0" fmla="*/ 0 w 12244168"/>
              <a:gd name="connsiteY0" fmla="*/ 3385634 h 6222920"/>
              <a:gd name="connsiteX1" fmla="*/ 12244168 w 12244168"/>
              <a:gd name="connsiteY1" fmla="*/ 3305253 h 6222920"/>
              <a:gd name="connsiteX2" fmla="*/ 12222342 w 12244168"/>
              <a:gd name="connsiteY2" fmla="*/ 6222920 h 6222920"/>
              <a:gd name="connsiteX3" fmla="*/ 30342 w 12244168"/>
              <a:gd name="connsiteY3" fmla="*/ 6222920 h 6222920"/>
              <a:gd name="connsiteX4" fmla="*/ 0 w 12244168"/>
              <a:gd name="connsiteY4" fmla="*/ 3385634 h 6222920"/>
              <a:gd name="connsiteX0" fmla="*/ 0 w 12283925"/>
              <a:gd name="connsiteY0" fmla="*/ 3396977 h 6214385"/>
              <a:gd name="connsiteX1" fmla="*/ 12283925 w 12283925"/>
              <a:gd name="connsiteY1" fmla="*/ 3296718 h 6214385"/>
              <a:gd name="connsiteX2" fmla="*/ 12262099 w 12283925"/>
              <a:gd name="connsiteY2" fmla="*/ 6214385 h 6214385"/>
              <a:gd name="connsiteX3" fmla="*/ 70099 w 12283925"/>
              <a:gd name="connsiteY3" fmla="*/ 6214385 h 6214385"/>
              <a:gd name="connsiteX4" fmla="*/ 0 w 12283925"/>
              <a:gd name="connsiteY4" fmla="*/ 3396977 h 6214385"/>
              <a:gd name="connsiteX0" fmla="*/ 0 w 12283925"/>
              <a:gd name="connsiteY0" fmla="*/ 3396977 h 6214385"/>
              <a:gd name="connsiteX1" fmla="*/ 12283925 w 12283925"/>
              <a:gd name="connsiteY1" fmla="*/ 3296718 h 6214385"/>
              <a:gd name="connsiteX2" fmla="*/ 12262099 w 12283925"/>
              <a:gd name="connsiteY2" fmla="*/ 6214385 h 6214385"/>
              <a:gd name="connsiteX3" fmla="*/ 10464 w 12283925"/>
              <a:gd name="connsiteY3" fmla="*/ 6214385 h 6214385"/>
              <a:gd name="connsiteX4" fmla="*/ 0 w 12283925"/>
              <a:gd name="connsiteY4" fmla="*/ 3396977 h 6214385"/>
              <a:gd name="connsiteX0" fmla="*/ 0 w 12283925"/>
              <a:gd name="connsiteY0" fmla="*/ 3410361 h 6227769"/>
              <a:gd name="connsiteX1" fmla="*/ 12283925 w 12283925"/>
              <a:gd name="connsiteY1" fmla="*/ 3310102 h 6227769"/>
              <a:gd name="connsiteX2" fmla="*/ 12262099 w 12283925"/>
              <a:gd name="connsiteY2" fmla="*/ 6227769 h 6227769"/>
              <a:gd name="connsiteX3" fmla="*/ 10464 w 12283925"/>
              <a:gd name="connsiteY3" fmla="*/ 6227769 h 6227769"/>
              <a:gd name="connsiteX4" fmla="*/ 0 w 12283925"/>
              <a:gd name="connsiteY4" fmla="*/ 3410361 h 6227769"/>
              <a:gd name="connsiteX0" fmla="*/ 0 w 12283925"/>
              <a:gd name="connsiteY0" fmla="*/ 3455894 h 6193789"/>
              <a:gd name="connsiteX1" fmla="*/ 12283925 w 12283925"/>
              <a:gd name="connsiteY1" fmla="*/ 3276122 h 6193789"/>
              <a:gd name="connsiteX2" fmla="*/ 12262099 w 12283925"/>
              <a:gd name="connsiteY2" fmla="*/ 6193789 h 6193789"/>
              <a:gd name="connsiteX3" fmla="*/ 10464 w 12283925"/>
              <a:gd name="connsiteY3" fmla="*/ 6193789 h 6193789"/>
              <a:gd name="connsiteX4" fmla="*/ 0 w 12283925"/>
              <a:gd name="connsiteY4" fmla="*/ 3455894 h 6193789"/>
              <a:gd name="connsiteX0" fmla="*/ 0 w 12283925"/>
              <a:gd name="connsiteY0" fmla="*/ 3462529 h 6200424"/>
              <a:gd name="connsiteX1" fmla="*/ 12283925 w 12283925"/>
              <a:gd name="connsiteY1" fmla="*/ 3282757 h 6200424"/>
              <a:gd name="connsiteX2" fmla="*/ 12262099 w 12283925"/>
              <a:gd name="connsiteY2" fmla="*/ 6200424 h 6200424"/>
              <a:gd name="connsiteX3" fmla="*/ 10464 w 12283925"/>
              <a:gd name="connsiteY3" fmla="*/ 6200424 h 6200424"/>
              <a:gd name="connsiteX4" fmla="*/ 0 w 12283925"/>
              <a:gd name="connsiteY4" fmla="*/ 3462529 h 6200424"/>
              <a:gd name="connsiteX0" fmla="*/ 49171 w 12333096"/>
              <a:gd name="connsiteY0" fmla="*/ 3462529 h 6200424"/>
              <a:gd name="connsiteX1" fmla="*/ 12333096 w 12333096"/>
              <a:gd name="connsiteY1" fmla="*/ 3282757 h 6200424"/>
              <a:gd name="connsiteX2" fmla="*/ 12311270 w 12333096"/>
              <a:gd name="connsiteY2" fmla="*/ 6200424 h 6200424"/>
              <a:gd name="connsiteX3" fmla="*/ 0 w 12333096"/>
              <a:gd name="connsiteY3" fmla="*/ 6200424 h 6200424"/>
              <a:gd name="connsiteX4" fmla="*/ 49171 w 12333096"/>
              <a:gd name="connsiteY4" fmla="*/ 3462529 h 6200424"/>
              <a:gd name="connsiteX0" fmla="*/ 88927 w 12333096"/>
              <a:gd name="connsiteY0" fmla="*/ 3451117 h 6208890"/>
              <a:gd name="connsiteX1" fmla="*/ 12333096 w 12333096"/>
              <a:gd name="connsiteY1" fmla="*/ 3291223 h 6208890"/>
              <a:gd name="connsiteX2" fmla="*/ 12311270 w 12333096"/>
              <a:gd name="connsiteY2" fmla="*/ 6208890 h 6208890"/>
              <a:gd name="connsiteX3" fmla="*/ 0 w 12333096"/>
              <a:gd name="connsiteY3" fmla="*/ 6208890 h 6208890"/>
              <a:gd name="connsiteX4" fmla="*/ 88927 w 12333096"/>
              <a:gd name="connsiteY4" fmla="*/ 3451117 h 6208890"/>
              <a:gd name="connsiteX0" fmla="*/ 9414 w 12253583"/>
              <a:gd name="connsiteY0" fmla="*/ 3451117 h 6228768"/>
              <a:gd name="connsiteX1" fmla="*/ 12253583 w 12253583"/>
              <a:gd name="connsiteY1" fmla="*/ 3291223 h 6228768"/>
              <a:gd name="connsiteX2" fmla="*/ 12231757 w 12253583"/>
              <a:gd name="connsiteY2" fmla="*/ 6208890 h 6228768"/>
              <a:gd name="connsiteX3" fmla="*/ 0 w 12253583"/>
              <a:gd name="connsiteY3" fmla="*/ 6228768 h 6228768"/>
              <a:gd name="connsiteX4" fmla="*/ 9414 w 12253583"/>
              <a:gd name="connsiteY4" fmla="*/ 3451117 h 6228768"/>
              <a:gd name="connsiteX0" fmla="*/ 9414 w 12253583"/>
              <a:gd name="connsiteY0" fmla="*/ 3464935 h 6242586"/>
              <a:gd name="connsiteX1" fmla="*/ 12253583 w 12253583"/>
              <a:gd name="connsiteY1" fmla="*/ 3305041 h 6242586"/>
              <a:gd name="connsiteX2" fmla="*/ 12231757 w 12253583"/>
              <a:gd name="connsiteY2" fmla="*/ 6222708 h 6242586"/>
              <a:gd name="connsiteX3" fmla="*/ 0 w 12253583"/>
              <a:gd name="connsiteY3" fmla="*/ 6242586 h 6242586"/>
              <a:gd name="connsiteX4" fmla="*/ 9414 w 12253583"/>
              <a:gd name="connsiteY4" fmla="*/ 3464935 h 6242586"/>
              <a:gd name="connsiteX0" fmla="*/ 0 w 12261102"/>
              <a:gd name="connsiteY0" fmla="*/ 3484431 h 6228216"/>
              <a:gd name="connsiteX1" fmla="*/ 12261102 w 12261102"/>
              <a:gd name="connsiteY1" fmla="*/ 3290671 h 6228216"/>
              <a:gd name="connsiteX2" fmla="*/ 12239276 w 12261102"/>
              <a:gd name="connsiteY2" fmla="*/ 6208338 h 6228216"/>
              <a:gd name="connsiteX3" fmla="*/ 7519 w 12261102"/>
              <a:gd name="connsiteY3" fmla="*/ 6228216 h 6228216"/>
              <a:gd name="connsiteX4" fmla="*/ 0 w 12261102"/>
              <a:gd name="connsiteY4" fmla="*/ 3484431 h 6228216"/>
              <a:gd name="connsiteX0" fmla="*/ 3259 w 12264361"/>
              <a:gd name="connsiteY0" fmla="*/ 3484431 h 6208387"/>
              <a:gd name="connsiteX1" fmla="*/ 12264361 w 12264361"/>
              <a:gd name="connsiteY1" fmla="*/ 3290671 h 6208387"/>
              <a:gd name="connsiteX2" fmla="*/ 12242535 w 12264361"/>
              <a:gd name="connsiteY2" fmla="*/ 6208338 h 6208387"/>
              <a:gd name="connsiteX3" fmla="*/ 504 w 12264361"/>
              <a:gd name="connsiteY3" fmla="*/ 5560395 h 6208387"/>
              <a:gd name="connsiteX4" fmla="*/ 3259 w 12264361"/>
              <a:gd name="connsiteY4" fmla="*/ 3484431 h 6208387"/>
              <a:gd name="connsiteX0" fmla="*/ 3259 w 12264361"/>
              <a:gd name="connsiteY0" fmla="*/ 3484431 h 5560395"/>
              <a:gd name="connsiteX1" fmla="*/ 12264361 w 12264361"/>
              <a:gd name="connsiteY1" fmla="*/ 3290671 h 5560395"/>
              <a:gd name="connsiteX2" fmla="*/ 12263083 w 12264361"/>
              <a:gd name="connsiteY2" fmla="*/ 5550792 h 5560395"/>
              <a:gd name="connsiteX3" fmla="*/ 504 w 12264361"/>
              <a:gd name="connsiteY3" fmla="*/ 5560395 h 5560395"/>
              <a:gd name="connsiteX4" fmla="*/ 3259 w 12264361"/>
              <a:gd name="connsiteY4" fmla="*/ 3484431 h 5560395"/>
              <a:gd name="connsiteX0" fmla="*/ 3259 w 12264361"/>
              <a:gd name="connsiteY0" fmla="*/ 3471901 h 5547865"/>
              <a:gd name="connsiteX1" fmla="*/ 12264361 w 12264361"/>
              <a:gd name="connsiteY1" fmla="*/ 3278141 h 5547865"/>
              <a:gd name="connsiteX2" fmla="*/ 12263083 w 12264361"/>
              <a:gd name="connsiteY2" fmla="*/ 5538262 h 5547865"/>
              <a:gd name="connsiteX3" fmla="*/ 504 w 12264361"/>
              <a:gd name="connsiteY3" fmla="*/ 5547865 h 5547865"/>
              <a:gd name="connsiteX4" fmla="*/ 3259 w 12264361"/>
              <a:gd name="connsiteY4" fmla="*/ 3471901 h 5547865"/>
              <a:gd name="connsiteX0" fmla="*/ 3259 w 12264361"/>
              <a:gd name="connsiteY0" fmla="*/ 3487569 h 5563533"/>
              <a:gd name="connsiteX1" fmla="*/ 12264361 w 12264361"/>
              <a:gd name="connsiteY1" fmla="*/ 3293809 h 5563533"/>
              <a:gd name="connsiteX2" fmla="*/ 12263083 w 12264361"/>
              <a:gd name="connsiteY2" fmla="*/ 5553930 h 5563533"/>
              <a:gd name="connsiteX3" fmla="*/ 504 w 12264361"/>
              <a:gd name="connsiteY3" fmla="*/ 5563533 h 5563533"/>
              <a:gd name="connsiteX4" fmla="*/ 3259 w 12264361"/>
              <a:gd name="connsiteY4" fmla="*/ 3487569 h 5563533"/>
              <a:gd name="connsiteX0" fmla="*/ 3259 w 12264361"/>
              <a:gd name="connsiteY0" fmla="*/ 3506929 h 5582893"/>
              <a:gd name="connsiteX1" fmla="*/ 12264361 w 12264361"/>
              <a:gd name="connsiteY1" fmla="*/ 3313169 h 5582893"/>
              <a:gd name="connsiteX2" fmla="*/ 12263083 w 12264361"/>
              <a:gd name="connsiteY2" fmla="*/ 5573290 h 5582893"/>
              <a:gd name="connsiteX3" fmla="*/ 504 w 12264361"/>
              <a:gd name="connsiteY3" fmla="*/ 5582893 h 5582893"/>
              <a:gd name="connsiteX4" fmla="*/ 3259 w 12264361"/>
              <a:gd name="connsiteY4" fmla="*/ 3506929 h 5582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4361" h="5582893">
                <a:moveTo>
                  <a:pt x="3259" y="3506929"/>
                </a:moveTo>
                <a:cubicBezTo>
                  <a:pt x="1499648" y="-217636"/>
                  <a:pt x="8880514" y="-1954122"/>
                  <a:pt x="12264361" y="3313169"/>
                </a:cubicBezTo>
                <a:lnTo>
                  <a:pt x="12263083" y="5573290"/>
                </a:lnTo>
                <a:lnTo>
                  <a:pt x="504" y="5582893"/>
                </a:lnTo>
                <a:cubicBezTo>
                  <a:pt x="-2002" y="4668298"/>
                  <a:pt x="5765" y="4421524"/>
                  <a:pt x="3259" y="3506929"/>
                </a:cubicBezTo>
                <a:close/>
              </a:path>
            </a:pathLst>
          </a:custGeom>
        </p:spPr>
        <p:txBody>
          <a:bodyPr/>
          <a:lstStyle>
            <a:lvl1pPr>
              <a:defRPr sz="2400">
                <a:solidFill>
                  <a:schemeClr val="bg1"/>
                </a:solidFill>
              </a:defRPr>
            </a:lvl1pPr>
          </a:lstStyle>
          <a:p>
            <a:r>
              <a:rPr lang="en-US" dirty="0"/>
              <a:t>				</a:t>
            </a:r>
          </a:p>
          <a:p>
            <a:endParaRPr lang="en-US" dirty="0"/>
          </a:p>
          <a:p>
            <a:endParaRPr lang="en-US" dirty="0"/>
          </a:p>
          <a:p>
            <a:endParaRPr lang="en-US" dirty="0"/>
          </a:p>
          <a:p>
            <a:r>
              <a:rPr lang="en-US" dirty="0"/>
              <a:t>			Click to add picture</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1"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2"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77565644"/>
      </p:ext>
    </p:extLst>
  </p:cSld>
  <p:clrMapOvr>
    <a:masterClrMapping/>
  </p:clrMapOvr>
  <p:extLst>
    <p:ext uri="{DCECCB84-F9BA-43D5-87BE-67443E8EF086}">
      <p15:sldGuideLst xmlns:p15="http://schemas.microsoft.com/office/powerpoint/2012/main">
        <p15:guide id="1" orient="horz" pos="2496">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ound Photo Frame Blank #2">
    <p:spTree>
      <p:nvGrpSpPr>
        <p:cNvPr id="1" name=""/>
        <p:cNvGrpSpPr/>
        <p:nvPr/>
      </p:nvGrpSpPr>
      <p:grpSpPr>
        <a:xfrm>
          <a:off x="0" y="0"/>
          <a:ext cx="0" cy="0"/>
          <a:chOff x="0" y="0"/>
          <a:chExt cx="0" cy="0"/>
        </a:xfrm>
      </p:grpSpPr>
      <p:sp>
        <p:nvSpPr>
          <p:cNvPr id="24" name="Rectangle 23"/>
          <p:cNvSpPr/>
          <p:nvPr userDrawn="1"/>
        </p:nvSpPr>
        <p:spPr>
          <a:xfrm>
            <a:off x="0" y="0"/>
            <a:ext cx="12198058" cy="6195080"/>
          </a:xfrm>
          <a:prstGeom prst="rect">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 name="Picture Placeholder 5"/>
          <p:cNvSpPr>
            <a:spLocks noGrp="1"/>
          </p:cNvSpPr>
          <p:nvPr>
            <p:ph type="pic" sz="quarter" idx="16" hasCustomPrompt="1"/>
          </p:nvPr>
        </p:nvSpPr>
        <p:spPr>
          <a:xfrm>
            <a:off x="-66303" y="627164"/>
            <a:ext cx="12264361" cy="55828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3938954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938954 h 6858000"/>
              <a:gd name="connsiteX0" fmla="*/ 0 w 12192000"/>
              <a:gd name="connsiteY0" fmla="*/ 70339 h 2989385"/>
              <a:gd name="connsiteX1" fmla="*/ 12192000 w 12192000"/>
              <a:gd name="connsiteY1" fmla="*/ 0 h 2989385"/>
              <a:gd name="connsiteX2" fmla="*/ 12192000 w 12192000"/>
              <a:gd name="connsiteY2" fmla="*/ 2989385 h 2989385"/>
              <a:gd name="connsiteX3" fmla="*/ 0 w 12192000"/>
              <a:gd name="connsiteY3" fmla="*/ 2989385 h 2989385"/>
              <a:gd name="connsiteX4" fmla="*/ 0 w 12192000"/>
              <a:gd name="connsiteY4" fmla="*/ 70339 h 2989385"/>
              <a:gd name="connsiteX0" fmla="*/ 0 w 12192000"/>
              <a:gd name="connsiteY0" fmla="*/ 2610410 h 5529456"/>
              <a:gd name="connsiteX1" fmla="*/ 12192000 w 12192000"/>
              <a:gd name="connsiteY1" fmla="*/ 2540071 h 5529456"/>
              <a:gd name="connsiteX2" fmla="*/ 12192000 w 12192000"/>
              <a:gd name="connsiteY2" fmla="*/ 5529456 h 5529456"/>
              <a:gd name="connsiteX3" fmla="*/ 0 w 12192000"/>
              <a:gd name="connsiteY3" fmla="*/ 5529456 h 5529456"/>
              <a:gd name="connsiteX4" fmla="*/ 0 w 12192000"/>
              <a:gd name="connsiteY4" fmla="*/ 2610410 h 5529456"/>
              <a:gd name="connsiteX0" fmla="*/ 0 w 12192000"/>
              <a:gd name="connsiteY0" fmla="*/ 3292440 h 6211486"/>
              <a:gd name="connsiteX1" fmla="*/ 12192000 w 12192000"/>
              <a:gd name="connsiteY1" fmla="*/ 3222101 h 6211486"/>
              <a:gd name="connsiteX2" fmla="*/ 12192000 w 12192000"/>
              <a:gd name="connsiteY2" fmla="*/ 6211486 h 6211486"/>
              <a:gd name="connsiteX3" fmla="*/ 0 w 12192000"/>
              <a:gd name="connsiteY3" fmla="*/ 6211486 h 6211486"/>
              <a:gd name="connsiteX4" fmla="*/ 0 w 12192000"/>
              <a:gd name="connsiteY4" fmla="*/ 3292440 h 6211486"/>
              <a:gd name="connsiteX0" fmla="*/ 0 w 12192000"/>
              <a:gd name="connsiteY0" fmla="*/ 3222403 h 6141449"/>
              <a:gd name="connsiteX1" fmla="*/ 12192000 w 12192000"/>
              <a:gd name="connsiteY1" fmla="*/ 3152064 h 6141449"/>
              <a:gd name="connsiteX2" fmla="*/ 12192000 w 12192000"/>
              <a:gd name="connsiteY2" fmla="*/ 6141449 h 6141449"/>
              <a:gd name="connsiteX3" fmla="*/ 0 w 12192000"/>
              <a:gd name="connsiteY3" fmla="*/ 6141449 h 6141449"/>
              <a:gd name="connsiteX4" fmla="*/ 0 w 12192000"/>
              <a:gd name="connsiteY4" fmla="*/ 3222403 h 6141449"/>
              <a:gd name="connsiteX0" fmla="*/ 0 w 12192000"/>
              <a:gd name="connsiteY0" fmla="*/ 3286773 h 6205819"/>
              <a:gd name="connsiteX1" fmla="*/ 12192000 w 12192000"/>
              <a:gd name="connsiteY1" fmla="*/ 3216434 h 6205819"/>
              <a:gd name="connsiteX2" fmla="*/ 12192000 w 12192000"/>
              <a:gd name="connsiteY2" fmla="*/ 6205819 h 6205819"/>
              <a:gd name="connsiteX3" fmla="*/ 0 w 12192000"/>
              <a:gd name="connsiteY3" fmla="*/ 6205819 h 6205819"/>
              <a:gd name="connsiteX4" fmla="*/ 0 w 12192000"/>
              <a:gd name="connsiteY4" fmla="*/ 3286773 h 6205819"/>
              <a:gd name="connsiteX0" fmla="*/ 23446 w 12192000"/>
              <a:gd name="connsiteY0" fmla="*/ 3359603 h 6161419"/>
              <a:gd name="connsiteX1" fmla="*/ 12192000 w 12192000"/>
              <a:gd name="connsiteY1" fmla="*/ 3172034 h 6161419"/>
              <a:gd name="connsiteX2" fmla="*/ 12192000 w 12192000"/>
              <a:gd name="connsiteY2" fmla="*/ 6161419 h 6161419"/>
              <a:gd name="connsiteX3" fmla="*/ 0 w 12192000"/>
              <a:gd name="connsiteY3" fmla="*/ 6161419 h 6161419"/>
              <a:gd name="connsiteX4" fmla="*/ 23446 w 12192000"/>
              <a:gd name="connsiteY4" fmla="*/ 3359603 h 6161419"/>
              <a:gd name="connsiteX0" fmla="*/ 23446 w 12192000"/>
              <a:gd name="connsiteY0" fmla="*/ 3445954 h 6247770"/>
              <a:gd name="connsiteX1" fmla="*/ 12192000 w 12192000"/>
              <a:gd name="connsiteY1" fmla="*/ 3258385 h 6247770"/>
              <a:gd name="connsiteX2" fmla="*/ 12192000 w 12192000"/>
              <a:gd name="connsiteY2" fmla="*/ 6247770 h 6247770"/>
              <a:gd name="connsiteX3" fmla="*/ 0 w 12192000"/>
              <a:gd name="connsiteY3" fmla="*/ 6247770 h 6247770"/>
              <a:gd name="connsiteX4" fmla="*/ 23446 w 12192000"/>
              <a:gd name="connsiteY4" fmla="*/ 3445954 h 6247770"/>
              <a:gd name="connsiteX0" fmla="*/ 23446 w 12192000"/>
              <a:gd name="connsiteY0" fmla="*/ 3453518 h 6255334"/>
              <a:gd name="connsiteX1" fmla="*/ 12192000 w 12192000"/>
              <a:gd name="connsiteY1" fmla="*/ 3265949 h 6255334"/>
              <a:gd name="connsiteX2" fmla="*/ 12192000 w 12192000"/>
              <a:gd name="connsiteY2" fmla="*/ 6255334 h 6255334"/>
              <a:gd name="connsiteX3" fmla="*/ 0 w 12192000"/>
              <a:gd name="connsiteY3" fmla="*/ 6255334 h 6255334"/>
              <a:gd name="connsiteX4" fmla="*/ 23446 w 12192000"/>
              <a:gd name="connsiteY4" fmla="*/ 3453518 h 6255334"/>
              <a:gd name="connsiteX0" fmla="*/ 23446 w 12192000"/>
              <a:gd name="connsiteY0" fmla="*/ 3436846 h 6238662"/>
              <a:gd name="connsiteX1" fmla="*/ 12192000 w 12192000"/>
              <a:gd name="connsiteY1" fmla="*/ 3249277 h 6238662"/>
              <a:gd name="connsiteX2" fmla="*/ 12192000 w 12192000"/>
              <a:gd name="connsiteY2" fmla="*/ 6238662 h 6238662"/>
              <a:gd name="connsiteX3" fmla="*/ 0 w 12192000"/>
              <a:gd name="connsiteY3" fmla="*/ 6238662 h 6238662"/>
              <a:gd name="connsiteX4" fmla="*/ 23446 w 12192000"/>
              <a:gd name="connsiteY4" fmla="*/ 3436846 h 6238662"/>
              <a:gd name="connsiteX0" fmla="*/ 0 w 12222342"/>
              <a:gd name="connsiteY0" fmla="*/ 3436846 h 6238662"/>
              <a:gd name="connsiteX1" fmla="*/ 12222342 w 12222342"/>
              <a:gd name="connsiteY1" fmla="*/ 3249277 h 6238662"/>
              <a:gd name="connsiteX2" fmla="*/ 12222342 w 12222342"/>
              <a:gd name="connsiteY2" fmla="*/ 6238662 h 6238662"/>
              <a:gd name="connsiteX3" fmla="*/ 30342 w 12222342"/>
              <a:gd name="connsiteY3" fmla="*/ 6238662 h 6238662"/>
              <a:gd name="connsiteX4" fmla="*/ 0 w 12222342"/>
              <a:gd name="connsiteY4" fmla="*/ 3436846 h 6238662"/>
              <a:gd name="connsiteX0" fmla="*/ 0 w 12222342"/>
              <a:gd name="connsiteY0" fmla="*/ 3481166 h 6211265"/>
              <a:gd name="connsiteX1" fmla="*/ 12222342 w 12222342"/>
              <a:gd name="connsiteY1" fmla="*/ 3221880 h 6211265"/>
              <a:gd name="connsiteX2" fmla="*/ 12222342 w 12222342"/>
              <a:gd name="connsiteY2" fmla="*/ 6211265 h 6211265"/>
              <a:gd name="connsiteX3" fmla="*/ 30342 w 12222342"/>
              <a:gd name="connsiteY3" fmla="*/ 6211265 h 6211265"/>
              <a:gd name="connsiteX4" fmla="*/ 0 w 12222342"/>
              <a:gd name="connsiteY4" fmla="*/ 3481166 h 6211265"/>
              <a:gd name="connsiteX0" fmla="*/ 0 w 12222342"/>
              <a:gd name="connsiteY0" fmla="*/ 3558866 h 6288965"/>
              <a:gd name="connsiteX1" fmla="*/ 12222342 w 12222342"/>
              <a:gd name="connsiteY1" fmla="*/ 3299580 h 6288965"/>
              <a:gd name="connsiteX2" fmla="*/ 12222342 w 12222342"/>
              <a:gd name="connsiteY2" fmla="*/ 6288965 h 6288965"/>
              <a:gd name="connsiteX3" fmla="*/ 30342 w 12222342"/>
              <a:gd name="connsiteY3" fmla="*/ 6288965 h 6288965"/>
              <a:gd name="connsiteX4" fmla="*/ 0 w 12222342"/>
              <a:gd name="connsiteY4" fmla="*/ 3558866 h 6288965"/>
              <a:gd name="connsiteX0" fmla="*/ 0 w 12222342"/>
              <a:gd name="connsiteY0" fmla="*/ 3513651 h 6243750"/>
              <a:gd name="connsiteX1" fmla="*/ 12222342 w 12222342"/>
              <a:gd name="connsiteY1" fmla="*/ 3254365 h 6243750"/>
              <a:gd name="connsiteX2" fmla="*/ 12222342 w 12222342"/>
              <a:gd name="connsiteY2" fmla="*/ 6243750 h 6243750"/>
              <a:gd name="connsiteX3" fmla="*/ 30342 w 12222342"/>
              <a:gd name="connsiteY3" fmla="*/ 6243750 h 6243750"/>
              <a:gd name="connsiteX4" fmla="*/ 0 w 12222342"/>
              <a:gd name="connsiteY4" fmla="*/ 3513651 h 6243750"/>
              <a:gd name="connsiteX0" fmla="*/ 0 w 12222342"/>
              <a:gd name="connsiteY0" fmla="*/ 3470335 h 6200434"/>
              <a:gd name="connsiteX1" fmla="*/ 12204412 w 12222342"/>
              <a:gd name="connsiteY1" fmla="*/ 3282767 h 6200434"/>
              <a:gd name="connsiteX2" fmla="*/ 12222342 w 12222342"/>
              <a:gd name="connsiteY2" fmla="*/ 6200434 h 6200434"/>
              <a:gd name="connsiteX3" fmla="*/ 30342 w 12222342"/>
              <a:gd name="connsiteY3" fmla="*/ 6200434 h 6200434"/>
              <a:gd name="connsiteX4" fmla="*/ 0 w 12222342"/>
              <a:gd name="connsiteY4" fmla="*/ 3470335 h 6200434"/>
              <a:gd name="connsiteX0" fmla="*/ 0 w 12222342"/>
              <a:gd name="connsiteY0" fmla="*/ 3432889 h 6162988"/>
              <a:gd name="connsiteX1" fmla="*/ 12204412 w 12222342"/>
              <a:gd name="connsiteY1" fmla="*/ 3245321 h 6162988"/>
              <a:gd name="connsiteX2" fmla="*/ 12222342 w 12222342"/>
              <a:gd name="connsiteY2" fmla="*/ 6162988 h 6162988"/>
              <a:gd name="connsiteX3" fmla="*/ 30342 w 12222342"/>
              <a:gd name="connsiteY3" fmla="*/ 6162988 h 6162988"/>
              <a:gd name="connsiteX4" fmla="*/ 0 w 12222342"/>
              <a:gd name="connsiteY4" fmla="*/ 3432889 h 6162988"/>
              <a:gd name="connsiteX0" fmla="*/ 0 w 12222342"/>
              <a:gd name="connsiteY0" fmla="*/ 3467420 h 6197519"/>
              <a:gd name="connsiteX1" fmla="*/ 12204412 w 12222342"/>
              <a:gd name="connsiteY1" fmla="*/ 3279852 h 6197519"/>
              <a:gd name="connsiteX2" fmla="*/ 12222342 w 12222342"/>
              <a:gd name="connsiteY2" fmla="*/ 6197519 h 6197519"/>
              <a:gd name="connsiteX3" fmla="*/ 30342 w 12222342"/>
              <a:gd name="connsiteY3" fmla="*/ 6197519 h 6197519"/>
              <a:gd name="connsiteX4" fmla="*/ 0 w 12222342"/>
              <a:gd name="connsiteY4" fmla="*/ 3467420 h 6197519"/>
              <a:gd name="connsiteX0" fmla="*/ 0 w 12222342"/>
              <a:gd name="connsiteY0" fmla="*/ 3510217 h 6168598"/>
              <a:gd name="connsiteX1" fmla="*/ 12204412 w 12222342"/>
              <a:gd name="connsiteY1" fmla="*/ 3250931 h 6168598"/>
              <a:gd name="connsiteX2" fmla="*/ 12222342 w 12222342"/>
              <a:gd name="connsiteY2" fmla="*/ 6168598 h 6168598"/>
              <a:gd name="connsiteX3" fmla="*/ 30342 w 12222342"/>
              <a:gd name="connsiteY3" fmla="*/ 6168598 h 6168598"/>
              <a:gd name="connsiteX4" fmla="*/ 0 w 12222342"/>
              <a:gd name="connsiteY4" fmla="*/ 3510217 h 6168598"/>
              <a:gd name="connsiteX0" fmla="*/ 0 w 12222342"/>
              <a:gd name="connsiteY0" fmla="*/ 3538947 h 6197328"/>
              <a:gd name="connsiteX1" fmla="*/ 12204412 w 12222342"/>
              <a:gd name="connsiteY1" fmla="*/ 3279661 h 6197328"/>
              <a:gd name="connsiteX2" fmla="*/ 12222342 w 12222342"/>
              <a:gd name="connsiteY2" fmla="*/ 6197328 h 6197328"/>
              <a:gd name="connsiteX3" fmla="*/ 30342 w 12222342"/>
              <a:gd name="connsiteY3" fmla="*/ 6197328 h 6197328"/>
              <a:gd name="connsiteX4" fmla="*/ 0 w 12222342"/>
              <a:gd name="connsiteY4" fmla="*/ 3538947 h 6197328"/>
              <a:gd name="connsiteX0" fmla="*/ 0 w 12222342"/>
              <a:gd name="connsiteY0" fmla="*/ 3524036 h 6182417"/>
              <a:gd name="connsiteX1" fmla="*/ 12204412 w 12222342"/>
              <a:gd name="connsiteY1" fmla="*/ 3264750 h 6182417"/>
              <a:gd name="connsiteX2" fmla="*/ 12222342 w 12222342"/>
              <a:gd name="connsiteY2" fmla="*/ 6182417 h 6182417"/>
              <a:gd name="connsiteX3" fmla="*/ 30342 w 12222342"/>
              <a:gd name="connsiteY3" fmla="*/ 6182417 h 6182417"/>
              <a:gd name="connsiteX4" fmla="*/ 0 w 12222342"/>
              <a:gd name="connsiteY4" fmla="*/ 3524036 h 6182417"/>
              <a:gd name="connsiteX0" fmla="*/ 0 w 12222342"/>
              <a:gd name="connsiteY0" fmla="*/ 3532300 h 6190681"/>
              <a:gd name="connsiteX1" fmla="*/ 12204412 w 12222342"/>
              <a:gd name="connsiteY1" fmla="*/ 3273014 h 6190681"/>
              <a:gd name="connsiteX2" fmla="*/ 12222342 w 12222342"/>
              <a:gd name="connsiteY2" fmla="*/ 6190681 h 6190681"/>
              <a:gd name="connsiteX3" fmla="*/ 30342 w 12222342"/>
              <a:gd name="connsiteY3" fmla="*/ 6190681 h 6190681"/>
              <a:gd name="connsiteX4" fmla="*/ 0 w 12222342"/>
              <a:gd name="connsiteY4" fmla="*/ 3532300 h 6190681"/>
              <a:gd name="connsiteX0" fmla="*/ 0 w 12222342"/>
              <a:gd name="connsiteY0" fmla="*/ 3557993 h 6216374"/>
              <a:gd name="connsiteX1" fmla="*/ 12204412 w 12222342"/>
              <a:gd name="connsiteY1" fmla="*/ 3298707 h 6216374"/>
              <a:gd name="connsiteX2" fmla="*/ 12222342 w 12222342"/>
              <a:gd name="connsiteY2" fmla="*/ 6216374 h 6216374"/>
              <a:gd name="connsiteX3" fmla="*/ 30342 w 12222342"/>
              <a:gd name="connsiteY3" fmla="*/ 6216374 h 6216374"/>
              <a:gd name="connsiteX4" fmla="*/ 0 w 12222342"/>
              <a:gd name="connsiteY4" fmla="*/ 3557993 h 6216374"/>
              <a:gd name="connsiteX0" fmla="*/ 0 w 12222342"/>
              <a:gd name="connsiteY0" fmla="*/ 3476454 h 6273983"/>
              <a:gd name="connsiteX1" fmla="*/ 12204412 w 12222342"/>
              <a:gd name="connsiteY1" fmla="*/ 3356316 h 6273983"/>
              <a:gd name="connsiteX2" fmla="*/ 12222342 w 12222342"/>
              <a:gd name="connsiteY2" fmla="*/ 6273983 h 6273983"/>
              <a:gd name="connsiteX3" fmla="*/ 30342 w 12222342"/>
              <a:gd name="connsiteY3" fmla="*/ 6273983 h 6273983"/>
              <a:gd name="connsiteX4" fmla="*/ 0 w 12222342"/>
              <a:gd name="connsiteY4" fmla="*/ 3476454 h 6273983"/>
              <a:gd name="connsiteX0" fmla="*/ 0 w 12222342"/>
              <a:gd name="connsiteY0" fmla="*/ 3430523 h 6307565"/>
              <a:gd name="connsiteX1" fmla="*/ 12204412 w 12222342"/>
              <a:gd name="connsiteY1" fmla="*/ 3389898 h 6307565"/>
              <a:gd name="connsiteX2" fmla="*/ 12222342 w 12222342"/>
              <a:gd name="connsiteY2" fmla="*/ 6307565 h 6307565"/>
              <a:gd name="connsiteX3" fmla="*/ 30342 w 12222342"/>
              <a:gd name="connsiteY3" fmla="*/ 6307565 h 6307565"/>
              <a:gd name="connsiteX4" fmla="*/ 0 w 12222342"/>
              <a:gd name="connsiteY4" fmla="*/ 3430523 h 6307565"/>
              <a:gd name="connsiteX0" fmla="*/ 0 w 12222342"/>
              <a:gd name="connsiteY0" fmla="*/ 3450501 h 6327543"/>
              <a:gd name="connsiteX1" fmla="*/ 12204412 w 12222342"/>
              <a:gd name="connsiteY1" fmla="*/ 3409876 h 6327543"/>
              <a:gd name="connsiteX2" fmla="*/ 12222342 w 12222342"/>
              <a:gd name="connsiteY2" fmla="*/ 6327543 h 6327543"/>
              <a:gd name="connsiteX3" fmla="*/ 30342 w 12222342"/>
              <a:gd name="connsiteY3" fmla="*/ 6327543 h 6327543"/>
              <a:gd name="connsiteX4" fmla="*/ 0 w 12222342"/>
              <a:gd name="connsiteY4" fmla="*/ 3450501 h 6327543"/>
              <a:gd name="connsiteX0" fmla="*/ 0 w 12222342"/>
              <a:gd name="connsiteY0" fmla="*/ 3385891 h 6262933"/>
              <a:gd name="connsiteX1" fmla="*/ 12204412 w 12222342"/>
              <a:gd name="connsiteY1" fmla="*/ 3345266 h 6262933"/>
              <a:gd name="connsiteX2" fmla="*/ 12222342 w 12222342"/>
              <a:gd name="connsiteY2" fmla="*/ 6262933 h 6262933"/>
              <a:gd name="connsiteX3" fmla="*/ 30342 w 12222342"/>
              <a:gd name="connsiteY3" fmla="*/ 6262933 h 6262933"/>
              <a:gd name="connsiteX4" fmla="*/ 0 w 12222342"/>
              <a:gd name="connsiteY4" fmla="*/ 3385891 h 6262933"/>
              <a:gd name="connsiteX0" fmla="*/ 0 w 12222342"/>
              <a:gd name="connsiteY0" fmla="*/ 3365741 h 6242783"/>
              <a:gd name="connsiteX1" fmla="*/ 12204412 w 12222342"/>
              <a:gd name="connsiteY1" fmla="*/ 3325116 h 6242783"/>
              <a:gd name="connsiteX2" fmla="*/ 12222342 w 12222342"/>
              <a:gd name="connsiteY2" fmla="*/ 6242783 h 6242783"/>
              <a:gd name="connsiteX3" fmla="*/ 30342 w 12222342"/>
              <a:gd name="connsiteY3" fmla="*/ 6242783 h 6242783"/>
              <a:gd name="connsiteX4" fmla="*/ 0 w 12222342"/>
              <a:gd name="connsiteY4" fmla="*/ 3365741 h 6242783"/>
              <a:gd name="connsiteX0" fmla="*/ 0 w 12222342"/>
              <a:gd name="connsiteY0" fmla="*/ 3345688 h 6222730"/>
              <a:gd name="connsiteX1" fmla="*/ 12204412 w 12222342"/>
              <a:gd name="connsiteY1" fmla="*/ 3305063 h 6222730"/>
              <a:gd name="connsiteX2" fmla="*/ 12222342 w 12222342"/>
              <a:gd name="connsiteY2" fmla="*/ 6222730 h 6222730"/>
              <a:gd name="connsiteX3" fmla="*/ 30342 w 12222342"/>
              <a:gd name="connsiteY3" fmla="*/ 6222730 h 6222730"/>
              <a:gd name="connsiteX4" fmla="*/ 0 w 12222342"/>
              <a:gd name="connsiteY4" fmla="*/ 3345688 h 6222730"/>
              <a:gd name="connsiteX0" fmla="*/ 0 w 12222342"/>
              <a:gd name="connsiteY0" fmla="*/ 3329497 h 6206539"/>
              <a:gd name="connsiteX1" fmla="*/ 12204412 w 12222342"/>
              <a:gd name="connsiteY1" fmla="*/ 3288872 h 6206539"/>
              <a:gd name="connsiteX2" fmla="*/ 12222342 w 12222342"/>
              <a:gd name="connsiteY2" fmla="*/ 6206539 h 6206539"/>
              <a:gd name="connsiteX3" fmla="*/ 30342 w 12222342"/>
              <a:gd name="connsiteY3" fmla="*/ 6206539 h 6206539"/>
              <a:gd name="connsiteX4" fmla="*/ 0 w 12222342"/>
              <a:gd name="connsiteY4" fmla="*/ 3329497 h 6206539"/>
              <a:gd name="connsiteX0" fmla="*/ 0 w 12222342"/>
              <a:gd name="connsiteY0" fmla="*/ 3329497 h 6206539"/>
              <a:gd name="connsiteX1" fmla="*/ 12204412 w 12222342"/>
              <a:gd name="connsiteY1" fmla="*/ 3288872 h 6206539"/>
              <a:gd name="connsiteX2" fmla="*/ 12222342 w 12222342"/>
              <a:gd name="connsiteY2" fmla="*/ 6206539 h 6206539"/>
              <a:gd name="connsiteX3" fmla="*/ 30342 w 12222342"/>
              <a:gd name="connsiteY3" fmla="*/ 6206539 h 6206539"/>
              <a:gd name="connsiteX4" fmla="*/ 0 w 12222342"/>
              <a:gd name="connsiteY4" fmla="*/ 3329497 h 6206539"/>
              <a:gd name="connsiteX0" fmla="*/ 0 w 12222342"/>
              <a:gd name="connsiteY0" fmla="*/ 3356314 h 6233356"/>
              <a:gd name="connsiteX1" fmla="*/ 12204412 w 12222342"/>
              <a:gd name="connsiteY1" fmla="*/ 3315689 h 6233356"/>
              <a:gd name="connsiteX2" fmla="*/ 12222342 w 12222342"/>
              <a:gd name="connsiteY2" fmla="*/ 6233356 h 6233356"/>
              <a:gd name="connsiteX3" fmla="*/ 30342 w 12222342"/>
              <a:gd name="connsiteY3" fmla="*/ 6233356 h 6233356"/>
              <a:gd name="connsiteX4" fmla="*/ 0 w 12222342"/>
              <a:gd name="connsiteY4" fmla="*/ 3356314 h 6233356"/>
              <a:gd name="connsiteX0" fmla="*/ 0 w 12244168"/>
              <a:gd name="connsiteY0" fmla="*/ 3356314 h 6233356"/>
              <a:gd name="connsiteX1" fmla="*/ 12244168 w 12244168"/>
              <a:gd name="connsiteY1" fmla="*/ 3315689 h 6233356"/>
              <a:gd name="connsiteX2" fmla="*/ 12222342 w 12244168"/>
              <a:gd name="connsiteY2" fmla="*/ 6233356 h 6233356"/>
              <a:gd name="connsiteX3" fmla="*/ 30342 w 12244168"/>
              <a:gd name="connsiteY3" fmla="*/ 6233356 h 6233356"/>
              <a:gd name="connsiteX4" fmla="*/ 0 w 12244168"/>
              <a:gd name="connsiteY4" fmla="*/ 3356314 h 6233356"/>
              <a:gd name="connsiteX0" fmla="*/ 0 w 12244168"/>
              <a:gd name="connsiteY0" fmla="*/ 3378941 h 6216227"/>
              <a:gd name="connsiteX1" fmla="*/ 12244168 w 12244168"/>
              <a:gd name="connsiteY1" fmla="*/ 3298560 h 6216227"/>
              <a:gd name="connsiteX2" fmla="*/ 12222342 w 12244168"/>
              <a:gd name="connsiteY2" fmla="*/ 6216227 h 6216227"/>
              <a:gd name="connsiteX3" fmla="*/ 30342 w 12244168"/>
              <a:gd name="connsiteY3" fmla="*/ 6216227 h 6216227"/>
              <a:gd name="connsiteX4" fmla="*/ 0 w 12244168"/>
              <a:gd name="connsiteY4" fmla="*/ 3378941 h 6216227"/>
              <a:gd name="connsiteX0" fmla="*/ 0 w 12244168"/>
              <a:gd name="connsiteY0" fmla="*/ 3385634 h 6222920"/>
              <a:gd name="connsiteX1" fmla="*/ 12244168 w 12244168"/>
              <a:gd name="connsiteY1" fmla="*/ 3305253 h 6222920"/>
              <a:gd name="connsiteX2" fmla="*/ 12222342 w 12244168"/>
              <a:gd name="connsiteY2" fmla="*/ 6222920 h 6222920"/>
              <a:gd name="connsiteX3" fmla="*/ 30342 w 12244168"/>
              <a:gd name="connsiteY3" fmla="*/ 6222920 h 6222920"/>
              <a:gd name="connsiteX4" fmla="*/ 0 w 12244168"/>
              <a:gd name="connsiteY4" fmla="*/ 3385634 h 6222920"/>
              <a:gd name="connsiteX0" fmla="*/ 0 w 12244168"/>
              <a:gd name="connsiteY0" fmla="*/ 3385634 h 6222920"/>
              <a:gd name="connsiteX1" fmla="*/ 12244168 w 12244168"/>
              <a:gd name="connsiteY1" fmla="*/ 3305253 h 6222920"/>
              <a:gd name="connsiteX2" fmla="*/ 12222342 w 12244168"/>
              <a:gd name="connsiteY2" fmla="*/ 6222920 h 6222920"/>
              <a:gd name="connsiteX3" fmla="*/ 30342 w 12244168"/>
              <a:gd name="connsiteY3" fmla="*/ 6222920 h 6222920"/>
              <a:gd name="connsiteX4" fmla="*/ 0 w 12244168"/>
              <a:gd name="connsiteY4" fmla="*/ 3385634 h 6222920"/>
              <a:gd name="connsiteX0" fmla="*/ 0 w 12283925"/>
              <a:gd name="connsiteY0" fmla="*/ 3396977 h 6214385"/>
              <a:gd name="connsiteX1" fmla="*/ 12283925 w 12283925"/>
              <a:gd name="connsiteY1" fmla="*/ 3296718 h 6214385"/>
              <a:gd name="connsiteX2" fmla="*/ 12262099 w 12283925"/>
              <a:gd name="connsiteY2" fmla="*/ 6214385 h 6214385"/>
              <a:gd name="connsiteX3" fmla="*/ 70099 w 12283925"/>
              <a:gd name="connsiteY3" fmla="*/ 6214385 h 6214385"/>
              <a:gd name="connsiteX4" fmla="*/ 0 w 12283925"/>
              <a:gd name="connsiteY4" fmla="*/ 3396977 h 6214385"/>
              <a:gd name="connsiteX0" fmla="*/ 0 w 12283925"/>
              <a:gd name="connsiteY0" fmla="*/ 3396977 h 6214385"/>
              <a:gd name="connsiteX1" fmla="*/ 12283925 w 12283925"/>
              <a:gd name="connsiteY1" fmla="*/ 3296718 h 6214385"/>
              <a:gd name="connsiteX2" fmla="*/ 12262099 w 12283925"/>
              <a:gd name="connsiteY2" fmla="*/ 6214385 h 6214385"/>
              <a:gd name="connsiteX3" fmla="*/ 10464 w 12283925"/>
              <a:gd name="connsiteY3" fmla="*/ 6214385 h 6214385"/>
              <a:gd name="connsiteX4" fmla="*/ 0 w 12283925"/>
              <a:gd name="connsiteY4" fmla="*/ 3396977 h 6214385"/>
              <a:gd name="connsiteX0" fmla="*/ 0 w 12283925"/>
              <a:gd name="connsiteY0" fmla="*/ 3410361 h 6227769"/>
              <a:gd name="connsiteX1" fmla="*/ 12283925 w 12283925"/>
              <a:gd name="connsiteY1" fmla="*/ 3310102 h 6227769"/>
              <a:gd name="connsiteX2" fmla="*/ 12262099 w 12283925"/>
              <a:gd name="connsiteY2" fmla="*/ 6227769 h 6227769"/>
              <a:gd name="connsiteX3" fmla="*/ 10464 w 12283925"/>
              <a:gd name="connsiteY3" fmla="*/ 6227769 h 6227769"/>
              <a:gd name="connsiteX4" fmla="*/ 0 w 12283925"/>
              <a:gd name="connsiteY4" fmla="*/ 3410361 h 6227769"/>
              <a:gd name="connsiteX0" fmla="*/ 0 w 12283925"/>
              <a:gd name="connsiteY0" fmla="*/ 3455894 h 6193789"/>
              <a:gd name="connsiteX1" fmla="*/ 12283925 w 12283925"/>
              <a:gd name="connsiteY1" fmla="*/ 3276122 h 6193789"/>
              <a:gd name="connsiteX2" fmla="*/ 12262099 w 12283925"/>
              <a:gd name="connsiteY2" fmla="*/ 6193789 h 6193789"/>
              <a:gd name="connsiteX3" fmla="*/ 10464 w 12283925"/>
              <a:gd name="connsiteY3" fmla="*/ 6193789 h 6193789"/>
              <a:gd name="connsiteX4" fmla="*/ 0 w 12283925"/>
              <a:gd name="connsiteY4" fmla="*/ 3455894 h 6193789"/>
              <a:gd name="connsiteX0" fmla="*/ 0 w 12283925"/>
              <a:gd name="connsiteY0" fmla="*/ 3462529 h 6200424"/>
              <a:gd name="connsiteX1" fmla="*/ 12283925 w 12283925"/>
              <a:gd name="connsiteY1" fmla="*/ 3282757 h 6200424"/>
              <a:gd name="connsiteX2" fmla="*/ 12262099 w 12283925"/>
              <a:gd name="connsiteY2" fmla="*/ 6200424 h 6200424"/>
              <a:gd name="connsiteX3" fmla="*/ 10464 w 12283925"/>
              <a:gd name="connsiteY3" fmla="*/ 6200424 h 6200424"/>
              <a:gd name="connsiteX4" fmla="*/ 0 w 12283925"/>
              <a:gd name="connsiteY4" fmla="*/ 3462529 h 6200424"/>
              <a:gd name="connsiteX0" fmla="*/ 49171 w 12333096"/>
              <a:gd name="connsiteY0" fmla="*/ 3462529 h 6200424"/>
              <a:gd name="connsiteX1" fmla="*/ 12333096 w 12333096"/>
              <a:gd name="connsiteY1" fmla="*/ 3282757 h 6200424"/>
              <a:gd name="connsiteX2" fmla="*/ 12311270 w 12333096"/>
              <a:gd name="connsiteY2" fmla="*/ 6200424 h 6200424"/>
              <a:gd name="connsiteX3" fmla="*/ 0 w 12333096"/>
              <a:gd name="connsiteY3" fmla="*/ 6200424 h 6200424"/>
              <a:gd name="connsiteX4" fmla="*/ 49171 w 12333096"/>
              <a:gd name="connsiteY4" fmla="*/ 3462529 h 6200424"/>
              <a:gd name="connsiteX0" fmla="*/ 88927 w 12333096"/>
              <a:gd name="connsiteY0" fmla="*/ 3451117 h 6208890"/>
              <a:gd name="connsiteX1" fmla="*/ 12333096 w 12333096"/>
              <a:gd name="connsiteY1" fmla="*/ 3291223 h 6208890"/>
              <a:gd name="connsiteX2" fmla="*/ 12311270 w 12333096"/>
              <a:gd name="connsiteY2" fmla="*/ 6208890 h 6208890"/>
              <a:gd name="connsiteX3" fmla="*/ 0 w 12333096"/>
              <a:gd name="connsiteY3" fmla="*/ 6208890 h 6208890"/>
              <a:gd name="connsiteX4" fmla="*/ 88927 w 12333096"/>
              <a:gd name="connsiteY4" fmla="*/ 3451117 h 6208890"/>
              <a:gd name="connsiteX0" fmla="*/ 9414 w 12253583"/>
              <a:gd name="connsiteY0" fmla="*/ 3451117 h 6228768"/>
              <a:gd name="connsiteX1" fmla="*/ 12253583 w 12253583"/>
              <a:gd name="connsiteY1" fmla="*/ 3291223 h 6228768"/>
              <a:gd name="connsiteX2" fmla="*/ 12231757 w 12253583"/>
              <a:gd name="connsiteY2" fmla="*/ 6208890 h 6228768"/>
              <a:gd name="connsiteX3" fmla="*/ 0 w 12253583"/>
              <a:gd name="connsiteY3" fmla="*/ 6228768 h 6228768"/>
              <a:gd name="connsiteX4" fmla="*/ 9414 w 12253583"/>
              <a:gd name="connsiteY4" fmla="*/ 3451117 h 6228768"/>
              <a:gd name="connsiteX0" fmla="*/ 9414 w 12253583"/>
              <a:gd name="connsiteY0" fmla="*/ 3464935 h 6242586"/>
              <a:gd name="connsiteX1" fmla="*/ 12253583 w 12253583"/>
              <a:gd name="connsiteY1" fmla="*/ 3305041 h 6242586"/>
              <a:gd name="connsiteX2" fmla="*/ 12231757 w 12253583"/>
              <a:gd name="connsiteY2" fmla="*/ 6222708 h 6242586"/>
              <a:gd name="connsiteX3" fmla="*/ 0 w 12253583"/>
              <a:gd name="connsiteY3" fmla="*/ 6242586 h 6242586"/>
              <a:gd name="connsiteX4" fmla="*/ 9414 w 12253583"/>
              <a:gd name="connsiteY4" fmla="*/ 3464935 h 6242586"/>
              <a:gd name="connsiteX0" fmla="*/ 0 w 12261102"/>
              <a:gd name="connsiteY0" fmla="*/ 3484431 h 6228216"/>
              <a:gd name="connsiteX1" fmla="*/ 12261102 w 12261102"/>
              <a:gd name="connsiteY1" fmla="*/ 3290671 h 6228216"/>
              <a:gd name="connsiteX2" fmla="*/ 12239276 w 12261102"/>
              <a:gd name="connsiteY2" fmla="*/ 6208338 h 6228216"/>
              <a:gd name="connsiteX3" fmla="*/ 7519 w 12261102"/>
              <a:gd name="connsiteY3" fmla="*/ 6228216 h 6228216"/>
              <a:gd name="connsiteX4" fmla="*/ 0 w 12261102"/>
              <a:gd name="connsiteY4" fmla="*/ 3484431 h 6228216"/>
              <a:gd name="connsiteX0" fmla="*/ 3259 w 12264361"/>
              <a:gd name="connsiteY0" fmla="*/ 3484431 h 6208387"/>
              <a:gd name="connsiteX1" fmla="*/ 12264361 w 12264361"/>
              <a:gd name="connsiteY1" fmla="*/ 3290671 h 6208387"/>
              <a:gd name="connsiteX2" fmla="*/ 12242535 w 12264361"/>
              <a:gd name="connsiteY2" fmla="*/ 6208338 h 6208387"/>
              <a:gd name="connsiteX3" fmla="*/ 504 w 12264361"/>
              <a:gd name="connsiteY3" fmla="*/ 5560395 h 6208387"/>
              <a:gd name="connsiteX4" fmla="*/ 3259 w 12264361"/>
              <a:gd name="connsiteY4" fmla="*/ 3484431 h 6208387"/>
              <a:gd name="connsiteX0" fmla="*/ 3259 w 12264361"/>
              <a:gd name="connsiteY0" fmla="*/ 3484431 h 5560395"/>
              <a:gd name="connsiteX1" fmla="*/ 12264361 w 12264361"/>
              <a:gd name="connsiteY1" fmla="*/ 3290671 h 5560395"/>
              <a:gd name="connsiteX2" fmla="*/ 12263083 w 12264361"/>
              <a:gd name="connsiteY2" fmla="*/ 5550792 h 5560395"/>
              <a:gd name="connsiteX3" fmla="*/ 504 w 12264361"/>
              <a:gd name="connsiteY3" fmla="*/ 5560395 h 5560395"/>
              <a:gd name="connsiteX4" fmla="*/ 3259 w 12264361"/>
              <a:gd name="connsiteY4" fmla="*/ 3484431 h 5560395"/>
              <a:gd name="connsiteX0" fmla="*/ 3259 w 12264361"/>
              <a:gd name="connsiteY0" fmla="*/ 3471901 h 5547865"/>
              <a:gd name="connsiteX1" fmla="*/ 12264361 w 12264361"/>
              <a:gd name="connsiteY1" fmla="*/ 3278141 h 5547865"/>
              <a:gd name="connsiteX2" fmla="*/ 12263083 w 12264361"/>
              <a:gd name="connsiteY2" fmla="*/ 5538262 h 5547865"/>
              <a:gd name="connsiteX3" fmla="*/ 504 w 12264361"/>
              <a:gd name="connsiteY3" fmla="*/ 5547865 h 5547865"/>
              <a:gd name="connsiteX4" fmla="*/ 3259 w 12264361"/>
              <a:gd name="connsiteY4" fmla="*/ 3471901 h 5547865"/>
              <a:gd name="connsiteX0" fmla="*/ 3259 w 12264361"/>
              <a:gd name="connsiteY0" fmla="*/ 3487569 h 5563533"/>
              <a:gd name="connsiteX1" fmla="*/ 12264361 w 12264361"/>
              <a:gd name="connsiteY1" fmla="*/ 3293809 h 5563533"/>
              <a:gd name="connsiteX2" fmla="*/ 12263083 w 12264361"/>
              <a:gd name="connsiteY2" fmla="*/ 5553930 h 5563533"/>
              <a:gd name="connsiteX3" fmla="*/ 504 w 12264361"/>
              <a:gd name="connsiteY3" fmla="*/ 5563533 h 5563533"/>
              <a:gd name="connsiteX4" fmla="*/ 3259 w 12264361"/>
              <a:gd name="connsiteY4" fmla="*/ 3487569 h 5563533"/>
              <a:gd name="connsiteX0" fmla="*/ 3259 w 12264361"/>
              <a:gd name="connsiteY0" fmla="*/ 3506929 h 5582893"/>
              <a:gd name="connsiteX1" fmla="*/ 12264361 w 12264361"/>
              <a:gd name="connsiteY1" fmla="*/ 3313169 h 5582893"/>
              <a:gd name="connsiteX2" fmla="*/ 12263083 w 12264361"/>
              <a:gd name="connsiteY2" fmla="*/ 5573290 h 5582893"/>
              <a:gd name="connsiteX3" fmla="*/ 504 w 12264361"/>
              <a:gd name="connsiteY3" fmla="*/ 5582893 h 5582893"/>
              <a:gd name="connsiteX4" fmla="*/ 3259 w 12264361"/>
              <a:gd name="connsiteY4" fmla="*/ 3506929 h 5582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4361" h="5582893">
                <a:moveTo>
                  <a:pt x="3259" y="3506929"/>
                </a:moveTo>
                <a:cubicBezTo>
                  <a:pt x="1499648" y="-217636"/>
                  <a:pt x="8880514" y="-1954122"/>
                  <a:pt x="12264361" y="3313169"/>
                </a:cubicBezTo>
                <a:lnTo>
                  <a:pt x="12263083" y="5573290"/>
                </a:lnTo>
                <a:lnTo>
                  <a:pt x="504" y="5582893"/>
                </a:lnTo>
                <a:cubicBezTo>
                  <a:pt x="-2002" y="4668298"/>
                  <a:pt x="5765" y="4421524"/>
                  <a:pt x="3259" y="3506929"/>
                </a:cubicBezTo>
                <a:close/>
              </a:path>
            </a:pathLst>
          </a:custGeom>
        </p:spPr>
        <p:txBody>
          <a:bodyPr/>
          <a:lstStyle>
            <a:lvl1pPr>
              <a:defRPr sz="2400">
                <a:solidFill>
                  <a:schemeClr val="bg1"/>
                </a:solidFill>
              </a:defRPr>
            </a:lvl1pPr>
          </a:lstStyle>
          <a:p>
            <a:r>
              <a:rPr lang="en-US" dirty="0"/>
              <a:t>				</a:t>
            </a:r>
          </a:p>
          <a:p>
            <a:endParaRPr lang="en-US" dirty="0"/>
          </a:p>
          <a:p>
            <a:endParaRPr lang="en-US" dirty="0"/>
          </a:p>
          <a:p>
            <a:endParaRPr lang="en-US" dirty="0"/>
          </a:p>
          <a:p>
            <a:r>
              <a:rPr lang="en-US" dirty="0"/>
              <a:t>			Click to add picture</a:t>
            </a:r>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0"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2"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7338560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Two Photos #2">
    <p:spTree>
      <p:nvGrpSpPr>
        <p:cNvPr id="1" name=""/>
        <p:cNvGrpSpPr/>
        <p:nvPr/>
      </p:nvGrpSpPr>
      <p:grpSpPr>
        <a:xfrm>
          <a:off x="0" y="0"/>
          <a:ext cx="0" cy="0"/>
          <a:chOff x="0" y="0"/>
          <a:chExt cx="0" cy="0"/>
        </a:xfrm>
      </p:grpSpPr>
      <p:cxnSp>
        <p:nvCxnSpPr>
          <p:cNvPr id="12" name="Straight Connector 11"/>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rgbClr val="7029EC"/>
                </a:solidFill>
                <a:latin typeface="Arial Black" charset="0"/>
                <a:ea typeface="Arial Black" charset="0"/>
                <a:cs typeface="Arial Black" charset="0"/>
              </a:defRPr>
            </a:lvl1pPr>
          </a:lstStyle>
          <a:p>
            <a:r>
              <a:rPr lang="en-US" noProof="0"/>
              <a:t>CLICK TO EDIT TITLE</a:t>
            </a:r>
            <a:br>
              <a:rPr lang="en-US" noProof="0"/>
            </a:br>
            <a:endParaRPr lang="en-US" noProof="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11" name="Picture 10">
            <a:extLst>
              <a:ext uri="{FF2B5EF4-FFF2-40B4-BE49-F238E27FC236}">
                <a16:creationId xmlns:a16="http://schemas.microsoft.com/office/drawing/2014/main" id="{7DE00F1E-DE11-3C43-8F8F-B994A9C3284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94423" y="1477859"/>
            <a:ext cx="3552290" cy="4556148"/>
          </a:xfrm>
          <a:prstGeom prst="rect">
            <a:avLst/>
          </a:prstGeom>
        </p:spPr>
      </p:pic>
      <p:pic>
        <p:nvPicPr>
          <p:cNvPr id="13" name="Picture 12">
            <a:extLst>
              <a:ext uri="{FF2B5EF4-FFF2-40B4-BE49-F238E27FC236}">
                <a16:creationId xmlns:a16="http://schemas.microsoft.com/office/drawing/2014/main" id="{66E04443-2D1B-8B4E-A6BB-9A520D696562}"/>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4566606" y="1477858"/>
            <a:ext cx="6787194" cy="4556149"/>
          </a:xfrm>
          <a:prstGeom prst="rect">
            <a:avLst/>
          </a:prstGeom>
        </p:spPr>
      </p:pic>
      <p:sp>
        <p:nvSpPr>
          <p:cNvPr id="1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3775924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Two Photos #4">
    <p:spTree>
      <p:nvGrpSpPr>
        <p:cNvPr id="1" name=""/>
        <p:cNvGrpSpPr/>
        <p:nvPr/>
      </p:nvGrpSpPr>
      <p:grpSpPr>
        <a:xfrm>
          <a:off x="0" y="0"/>
          <a:ext cx="0" cy="0"/>
          <a:chOff x="0" y="0"/>
          <a:chExt cx="0" cy="0"/>
        </a:xfrm>
      </p:grpSpPr>
      <p:cxnSp>
        <p:nvCxnSpPr>
          <p:cNvPr id="12" name="Straight Connector 11"/>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rgbClr val="7029EC"/>
                </a:solidFill>
                <a:latin typeface="Arial Black" charset="0"/>
                <a:ea typeface="Arial Black" charset="0"/>
                <a:cs typeface="Arial Black" charset="0"/>
              </a:defRPr>
            </a:lvl1pPr>
          </a:lstStyle>
          <a:p>
            <a:r>
              <a:rPr lang="en-US" noProof="0"/>
              <a:t>CLICK TO EDIT TITLE</a:t>
            </a:r>
            <a:br>
              <a:rPr lang="en-US" noProof="0"/>
            </a:br>
            <a:endParaRPr lang="en-US" noProof="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15" name="Picture 14">
            <a:extLst>
              <a:ext uri="{FF2B5EF4-FFF2-40B4-BE49-F238E27FC236}">
                <a16:creationId xmlns:a16="http://schemas.microsoft.com/office/drawing/2014/main" id="{7733B770-F570-304B-AF31-4BEEE78C469A}"/>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94423" y="1477858"/>
            <a:ext cx="3552290" cy="4556149"/>
          </a:xfrm>
          <a:prstGeom prst="rect">
            <a:avLst/>
          </a:prstGeom>
        </p:spPr>
      </p:pic>
      <p:pic>
        <p:nvPicPr>
          <p:cNvPr id="10" name="Picture 9">
            <a:extLst>
              <a:ext uri="{FF2B5EF4-FFF2-40B4-BE49-F238E27FC236}">
                <a16:creationId xmlns:a16="http://schemas.microsoft.com/office/drawing/2014/main" id="{3B359329-F345-5245-AC1B-75D8C34CD144}"/>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4566606" y="1477858"/>
            <a:ext cx="6787194" cy="4567250"/>
          </a:xfrm>
          <a:prstGeom prst="rect">
            <a:avLst/>
          </a:prstGeom>
        </p:spPr>
      </p:pic>
      <p:sp>
        <p:nvSpPr>
          <p:cNvPr id="1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2862192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MFB Title and Two Photos #2">
    <p:spTree>
      <p:nvGrpSpPr>
        <p:cNvPr id="1" name=""/>
        <p:cNvGrpSpPr/>
        <p:nvPr/>
      </p:nvGrpSpPr>
      <p:grpSpPr>
        <a:xfrm>
          <a:off x="0" y="0"/>
          <a:ext cx="0" cy="0"/>
          <a:chOff x="0" y="0"/>
          <a:chExt cx="0" cy="0"/>
        </a:xfrm>
      </p:grpSpPr>
      <p:cxnSp>
        <p:nvCxnSpPr>
          <p:cNvPr id="12" name="Straight Connector 11"/>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rgbClr val="7029EC"/>
                </a:solidFill>
                <a:latin typeface="Arial Black" charset="0"/>
                <a:ea typeface="Arial Black" charset="0"/>
                <a:cs typeface="Arial Black" charset="0"/>
              </a:defRPr>
            </a:lvl1pPr>
          </a:lstStyle>
          <a:p>
            <a:r>
              <a:rPr lang="en-US" noProof="0"/>
              <a:t>CLICK TO EDIT TITLE</a:t>
            </a:r>
            <a:br>
              <a:rPr lang="en-US" noProof="0"/>
            </a:br>
            <a:endParaRPr lang="en-US" noProof="0"/>
          </a:p>
        </p:txBody>
      </p:sp>
      <p:pic>
        <p:nvPicPr>
          <p:cNvPr id="11" name="Picture 10">
            <a:extLst>
              <a:ext uri="{FF2B5EF4-FFF2-40B4-BE49-F238E27FC236}">
                <a16:creationId xmlns:a16="http://schemas.microsoft.com/office/drawing/2014/main" id="{879C0C24-0411-AB4B-AD70-B8E91D2464E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838200" y="1471972"/>
            <a:ext cx="3506566" cy="4573136"/>
          </a:xfrm>
          <a:prstGeom prst="rect">
            <a:avLst/>
          </a:prstGeom>
        </p:spPr>
      </p:pic>
      <p:pic>
        <p:nvPicPr>
          <p:cNvPr id="13" name="Picture 12">
            <a:extLst>
              <a:ext uri="{FF2B5EF4-FFF2-40B4-BE49-F238E27FC236}">
                <a16:creationId xmlns:a16="http://schemas.microsoft.com/office/drawing/2014/main" id="{E39FD193-E7B4-974B-A9CB-3A6AE833B7E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566605" y="1471972"/>
            <a:ext cx="6787195" cy="4562036"/>
          </a:xfrm>
          <a:prstGeom prst="rect">
            <a:avLst/>
          </a:prstGeom>
        </p:spPr>
      </p:pic>
      <p:sp>
        <p:nvSpPr>
          <p:cNvPr id="1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5"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2811231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Two Photos Blank #1">
    <p:spTree>
      <p:nvGrpSpPr>
        <p:cNvPr id="1" name=""/>
        <p:cNvGrpSpPr/>
        <p:nvPr/>
      </p:nvGrpSpPr>
      <p:grpSpPr>
        <a:xfrm>
          <a:off x="0" y="0"/>
          <a:ext cx="0" cy="0"/>
          <a:chOff x="0" y="0"/>
          <a:chExt cx="0" cy="0"/>
        </a:xfrm>
      </p:grpSpPr>
      <p:sp>
        <p:nvSpPr>
          <p:cNvPr id="10" name="Rectangle 9"/>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6187043"/>
            <a:ext cx="12221472" cy="67095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18"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chemeClr val="bg1"/>
                </a:solidFill>
                <a:latin typeface="Arial Black" charset="0"/>
                <a:ea typeface="Arial Black" charset="0"/>
                <a:cs typeface="Arial Black" charset="0"/>
              </a:defRPr>
            </a:lvl1pPr>
          </a:lstStyle>
          <a:p>
            <a:r>
              <a:rPr lang="en-US" noProof="0"/>
              <a:t>CLICK TO EDIT TITLE</a:t>
            </a:r>
            <a:br>
              <a:rPr lang="en-US" noProof="0"/>
            </a:br>
            <a:endParaRPr lang="en-US" noProof="0"/>
          </a:p>
        </p:txBody>
      </p:sp>
      <p:sp>
        <p:nvSpPr>
          <p:cNvPr id="24" name="Picture Placeholder 3"/>
          <p:cNvSpPr>
            <a:spLocks noGrp="1"/>
          </p:cNvSpPr>
          <p:nvPr>
            <p:ph type="pic" sz="quarter" idx="16" hasCustomPrompt="1"/>
          </p:nvPr>
        </p:nvSpPr>
        <p:spPr>
          <a:xfrm>
            <a:off x="838200" y="1484244"/>
            <a:ext cx="3508513" cy="4549762"/>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25" name="Picture Placeholder 3"/>
          <p:cNvSpPr>
            <a:spLocks noGrp="1"/>
          </p:cNvSpPr>
          <p:nvPr>
            <p:ph type="pic" sz="quarter" idx="17" hasCustomPrompt="1"/>
          </p:nvPr>
        </p:nvSpPr>
        <p:spPr>
          <a:xfrm>
            <a:off x="4570242" y="1484244"/>
            <a:ext cx="6783558" cy="4549762"/>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2"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4"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6"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Two Photos Blank #2">
    <p:spTree>
      <p:nvGrpSpPr>
        <p:cNvPr id="1" name=""/>
        <p:cNvGrpSpPr/>
        <p:nvPr/>
      </p:nvGrpSpPr>
      <p:grpSpPr>
        <a:xfrm>
          <a:off x="0" y="0"/>
          <a:ext cx="0" cy="0"/>
          <a:chOff x="0" y="0"/>
          <a:chExt cx="0" cy="0"/>
        </a:xfrm>
      </p:grpSpPr>
      <p:cxnSp>
        <p:nvCxnSpPr>
          <p:cNvPr id="12" name="Straight Connector 11"/>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rgbClr val="7029EC"/>
                </a:solidFill>
                <a:latin typeface="Arial Black" charset="0"/>
                <a:ea typeface="Arial Black" charset="0"/>
                <a:cs typeface="Arial Black" charset="0"/>
              </a:defRPr>
            </a:lvl1pPr>
          </a:lstStyle>
          <a:p>
            <a:r>
              <a:rPr lang="en-US" noProof="0"/>
              <a:t>CLICK TO EDIT TITLE</a:t>
            </a:r>
            <a:br>
              <a:rPr lang="en-US" noProof="0"/>
            </a:br>
            <a:endParaRPr lang="en-US" noProof="0"/>
          </a:p>
        </p:txBody>
      </p:sp>
      <p:sp>
        <p:nvSpPr>
          <p:cNvPr id="24" name="Picture Placeholder 3"/>
          <p:cNvSpPr>
            <a:spLocks noGrp="1"/>
          </p:cNvSpPr>
          <p:nvPr>
            <p:ph type="pic" sz="quarter" idx="16" hasCustomPrompt="1"/>
          </p:nvPr>
        </p:nvSpPr>
        <p:spPr>
          <a:xfrm>
            <a:off x="838200" y="1484244"/>
            <a:ext cx="3508513" cy="4549762"/>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25" name="Picture Placeholder 3"/>
          <p:cNvSpPr>
            <a:spLocks noGrp="1"/>
          </p:cNvSpPr>
          <p:nvPr>
            <p:ph type="pic" sz="quarter" idx="17" hasCustomPrompt="1"/>
          </p:nvPr>
        </p:nvSpPr>
        <p:spPr>
          <a:xfrm>
            <a:off x="4570242" y="1484244"/>
            <a:ext cx="6783558" cy="4549762"/>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1"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FB Title Slide with large image and partn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F89A32-2F20-B044-8E96-E878770A0A2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14" name="Picture Placeholder 3">
            <a:extLst>
              <a:ext uri="{FF2B5EF4-FFF2-40B4-BE49-F238E27FC236}">
                <a16:creationId xmlns:a16="http://schemas.microsoft.com/office/drawing/2014/main" id="{FC9BF91C-2E35-374F-AA3F-347E2EB83BF2}"/>
              </a:ext>
            </a:extLst>
          </p:cNvPr>
          <p:cNvSpPr>
            <a:spLocks noGrp="1"/>
          </p:cNvSpPr>
          <p:nvPr>
            <p:ph type="pic" sz="quarter" idx="12" hasCustomPrompt="1"/>
          </p:nvPr>
        </p:nvSpPr>
        <p:spPr>
          <a:xfrm>
            <a:off x="2090022" y="5442066"/>
            <a:ext cx="1195938" cy="605922"/>
          </a:xfrm>
        </p:spPr>
        <p:txBody>
          <a:bodyPr>
            <a:noAutofit/>
          </a:bodyPr>
          <a:lstStyle>
            <a:lvl1pPr marL="0" indent="0">
              <a:buNone/>
              <a:defRPr sz="1400" baseline="0">
                <a:solidFill>
                  <a:schemeClr val="bg1">
                    <a:lumMod val="50000"/>
                  </a:schemeClr>
                </a:solidFill>
              </a:defRPr>
            </a:lvl1pPr>
          </a:lstStyle>
          <a:p>
            <a:r>
              <a:rPr lang="en-US" dirty="0"/>
              <a:t>Insert partner logo</a:t>
            </a:r>
          </a:p>
        </p:txBody>
      </p:sp>
      <p:pic>
        <p:nvPicPr>
          <p:cNvPr id="16" name="Picture 15">
            <a:extLst>
              <a:ext uri="{FF2B5EF4-FFF2-40B4-BE49-F238E27FC236}">
                <a16:creationId xmlns:a16="http://schemas.microsoft.com/office/drawing/2014/main" id="{244041AE-90BF-CF41-9D55-32C2B0C4FBD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0129" y="5442066"/>
            <a:ext cx="761645" cy="555934"/>
          </a:xfrm>
          <a:prstGeom prst="rect">
            <a:avLst/>
          </a:prstGeom>
        </p:spPr>
      </p:pic>
      <p:sp>
        <p:nvSpPr>
          <p:cNvPr id="10" name="Subtitle 2">
            <a:extLst>
              <a:ext uri="{FF2B5EF4-FFF2-40B4-BE49-F238E27FC236}">
                <a16:creationId xmlns:a16="http://schemas.microsoft.com/office/drawing/2014/main" id="{6F5E10DA-DCFB-194F-B2CA-1EE8FE1D3BFE}"/>
              </a:ext>
            </a:extLst>
          </p:cNvPr>
          <p:cNvSpPr>
            <a:spLocks noGrp="1"/>
          </p:cNvSpPr>
          <p:nvPr>
            <p:ph type="subTitle" idx="1" hasCustomPrompt="1"/>
          </p:nvPr>
        </p:nvSpPr>
        <p:spPr>
          <a:xfrm>
            <a:off x="1090129" y="4270271"/>
            <a:ext cx="4204372" cy="890809"/>
          </a:xfrm>
          <a:effectLst>
            <a:outerShdw blurRad="50800" dist="50800" dir="5400000" algn="ctr" rotWithShape="0">
              <a:srgbClr val="000000">
                <a:alpha val="25000"/>
              </a:srgbClr>
            </a:outerShdw>
          </a:effectLst>
        </p:spPr>
        <p:txBody>
          <a:bodyPr>
            <a:normAutofit/>
          </a:bodyPr>
          <a:lstStyle>
            <a:lvl1pPr marL="0" indent="0" algn="l">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1" name="Title 1">
            <a:extLst>
              <a:ext uri="{FF2B5EF4-FFF2-40B4-BE49-F238E27FC236}">
                <a16:creationId xmlns:a16="http://schemas.microsoft.com/office/drawing/2014/main" id="{63C53660-3DDE-F94A-A2A8-913D40A6302B}"/>
              </a:ext>
            </a:extLst>
          </p:cNvPr>
          <p:cNvSpPr>
            <a:spLocks noGrp="1"/>
          </p:cNvSpPr>
          <p:nvPr>
            <p:ph type="ctrTitle" hasCustomPrompt="1"/>
          </p:nvPr>
        </p:nvSpPr>
        <p:spPr>
          <a:xfrm>
            <a:off x="1090129" y="1996881"/>
            <a:ext cx="4204372" cy="1952938"/>
          </a:xfrm>
          <a:effectLst>
            <a:outerShdw blurRad="50800" dist="50800" dir="5400000" algn="ctr" rotWithShape="0">
              <a:srgbClr val="000000">
                <a:alpha val="25000"/>
              </a:srgbClr>
            </a:outerShdw>
          </a:effectLst>
        </p:spPr>
        <p:txBody>
          <a:bodyPr anchor="t">
            <a:normAutofit/>
          </a:bodyPr>
          <a:lstStyle>
            <a:lvl1pPr algn="l">
              <a:lnSpc>
                <a:spcPct val="90000"/>
              </a:lnSpc>
              <a:defRPr sz="5600" b="1" i="0" baseline="0">
                <a:solidFill>
                  <a:schemeClr val="bg1"/>
                </a:solidFill>
                <a:latin typeface="Arial Black" charset="0"/>
                <a:ea typeface="Arial Black" charset="0"/>
                <a:cs typeface="Arial Black" charset="0"/>
              </a:defRPr>
            </a:lvl1pPr>
          </a:lstStyle>
          <a:p>
            <a:r>
              <a:rPr lang="en-US" noProof="0"/>
              <a:t>MARCH WITH US</a:t>
            </a:r>
            <a:endParaRPr lang="en-US"/>
          </a:p>
        </p:txBody>
      </p:sp>
      <p:pic>
        <p:nvPicPr>
          <p:cNvPr id="17" name="Picture 16">
            <a:extLst>
              <a:ext uri="{FF2B5EF4-FFF2-40B4-BE49-F238E27FC236}">
                <a16:creationId xmlns:a16="http://schemas.microsoft.com/office/drawing/2014/main" id="{E7095762-D636-1F49-82E8-5E83397449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0129" y="555372"/>
            <a:ext cx="3777706" cy="1146149"/>
          </a:xfrm>
          <a:prstGeom prst="rect">
            <a:avLst/>
          </a:prstGeom>
        </p:spPr>
      </p:pic>
      <p:sp>
        <p:nvSpPr>
          <p:cNvPr id="21"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3"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a:t>Add event/program name or stamp here</a:t>
            </a:r>
          </a:p>
        </p:txBody>
      </p:sp>
    </p:spTree>
    <p:extLst>
      <p:ext uri="{BB962C8B-B14F-4D97-AF65-F5344CB8AC3E}">
        <p14:creationId xmlns:p14="http://schemas.microsoft.com/office/powerpoint/2010/main" val="41787921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Photo Grid #1">
    <p:spTree>
      <p:nvGrpSpPr>
        <p:cNvPr id="1" name=""/>
        <p:cNvGrpSpPr/>
        <p:nvPr/>
      </p:nvGrpSpPr>
      <p:grpSpPr>
        <a:xfrm>
          <a:off x="0" y="0"/>
          <a:ext cx="0" cy="0"/>
          <a:chOff x="0" y="0"/>
          <a:chExt cx="0" cy="0"/>
        </a:xfrm>
      </p:grpSpPr>
      <p:sp>
        <p:nvSpPr>
          <p:cNvPr id="15" name="Rectangle 14"/>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7"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chemeClr val="bg1"/>
                </a:solidFill>
                <a:latin typeface="Arial Black" charset="0"/>
                <a:ea typeface="Arial Black" charset="0"/>
                <a:cs typeface="Arial Black" charset="0"/>
              </a:defRPr>
            </a:lvl1pPr>
          </a:lstStyle>
          <a:p>
            <a:r>
              <a:rPr lang="en-US" noProof="0"/>
              <a:t>CLICK TO EDIT TITLE</a:t>
            </a:r>
            <a:br>
              <a:rPr lang="en-US" noProof="0"/>
            </a:br>
            <a:endParaRPr lang="en-US" noProof="0"/>
          </a:p>
        </p:txBody>
      </p:sp>
      <p:pic>
        <p:nvPicPr>
          <p:cNvPr id="25" name="Picture 24">
            <a:extLst>
              <a:ext uri="{FF2B5EF4-FFF2-40B4-BE49-F238E27FC236}">
                <a16:creationId xmlns:a16="http://schemas.microsoft.com/office/drawing/2014/main" id="{2031DF9D-0D08-584B-B6EF-AF625A271B5B}"/>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838200" y="1477858"/>
            <a:ext cx="3230217" cy="2747035"/>
          </a:xfrm>
          <a:prstGeom prst="rect">
            <a:avLst/>
          </a:prstGeom>
        </p:spPr>
      </p:pic>
      <p:pic>
        <p:nvPicPr>
          <p:cNvPr id="26" name="Picture Placeholder 7">
            <a:extLst>
              <a:ext uri="{FF2B5EF4-FFF2-40B4-BE49-F238E27FC236}">
                <a16:creationId xmlns:a16="http://schemas.microsoft.com/office/drawing/2014/main" id="{B7A187AB-E4C6-164B-87DE-C5EA6A57FA68}"/>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4280453" y="3315000"/>
            <a:ext cx="3578086" cy="2749802"/>
          </a:xfrm>
          <a:prstGeom prst="rect">
            <a:avLst/>
          </a:prstGeom>
        </p:spPr>
      </p:pic>
      <p:pic>
        <p:nvPicPr>
          <p:cNvPr id="27" name="Picture 26">
            <a:extLst>
              <a:ext uri="{FF2B5EF4-FFF2-40B4-BE49-F238E27FC236}">
                <a16:creationId xmlns:a16="http://schemas.microsoft.com/office/drawing/2014/main" id="{82CF4464-8B1B-284B-9C9C-6E2FD8B69F52}"/>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8070575" y="1477858"/>
            <a:ext cx="3283226" cy="2774891"/>
          </a:xfrm>
          <a:prstGeom prst="rect">
            <a:avLst/>
          </a:prstGeom>
        </p:spPr>
      </p:pic>
      <p:pic>
        <p:nvPicPr>
          <p:cNvPr id="28" name="Picture 27">
            <a:extLst>
              <a:ext uri="{FF2B5EF4-FFF2-40B4-BE49-F238E27FC236}">
                <a16:creationId xmlns:a16="http://schemas.microsoft.com/office/drawing/2014/main" id="{6794BBEF-362C-D248-BDE8-E000AA8F84A0}"/>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4280453" y="1460313"/>
            <a:ext cx="3578086" cy="1692937"/>
          </a:xfrm>
          <a:prstGeom prst="rect">
            <a:avLst/>
          </a:prstGeom>
        </p:spPr>
      </p:pic>
      <p:pic>
        <p:nvPicPr>
          <p:cNvPr id="29" name="Picture Placeholder 19">
            <a:extLst>
              <a:ext uri="{FF2B5EF4-FFF2-40B4-BE49-F238E27FC236}">
                <a16:creationId xmlns:a16="http://schemas.microsoft.com/office/drawing/2014/main" id="{8FE0758A-AA54-B144-93A7-431152D2B7C1}"/>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838199" y="4400571"/>
            <a:ext cx="3232945" cy="1632759"/>
          </a:xfrm>
          <a:prstGeom prst="rect">
            <a:avLst/>
          </a:prstGeom>
        </p:spPr>
      </p:pic>
      <p:pic>
        <p:nvPicPr>
          <p:cNvPr id="30" name="Picture 29">
            <a:extLst>
              <a:ext uri="{FF2B5EF4-FFF2-40B4-BE49-F238E27FC236}">
                <a16:creationId xmlns:a16="http://schemas.microsoft.com/office/drawing/2014/main" id="{86A42D5F-C312-5E45-9B90-FDBC8400A0EE}"/>
              </a:ext>
            </a:extLst>
          </p:cNvPr>
          <p:cNvPicPr>
            <a:picLocks noChangeAspect="1"/>
          </p:cNvPicPr>
          <p:nvPr userDrawn="1"/>
        </p:nvPicPr>
        <p:blipFill rotWithShape="1">
          <a:blip r:embed="rId8" cstate="screen">
            <a:extLst>
              <a:ext uri="{28A0092B-C50C-407E-A947-70E740481C1C}">
                <a14:useLocalDpi xmlns:a14="http://schemas.microsoft.com/office/drawing/2010/main" val="0"/>
              </a:ext>
            </a:extLst>
          </a:blip>
          <a:srcRect/>
          <a:stretch/>
        </p:blipFill>
        <p:spPr>
          <a:xfrm>
            <a:off x="8067847" y="4400571"/>
            <a:ext cx="3285953" cy="1664231"/>
          </a:xfrm>
          <a:prstGeom prst="rect">
            <a:avLst/>
          </a:prstGeom>
        </p:spPr>
      </p:pic>
      <p:sp>
        <p:nvSpPr>
          <p:cNvPr id="17"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8"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8322709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Photo Grid #2">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rgbClr val="7029EC"/>
                </a:solidFill>
                <a:latin typeface="Arial Black" charset="0"/>
                <a:ea typeface="Arial Black" charset="0"/>
                <a:cs typeface="Arial Black" charset="0"/>
              </a:defRPr>
            </a:lvl1pPr>
          </a:lstStyle>
          <a:p>
            <a:r>
              <a:rPr lang="en-US" noProof="0"/>
              <a:t>CLICK TO EDIT TITLE</a:t>
            </a:r>
            <a:br>
              <a:rPr lang="en-US" noProof="0"/>
            </a:br>
            <a:endParaRPr lang="en-US" noProof="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28" name="Picture 27">
            <a:extLst>
              <a:ext uri="{FF2B5EF4-FFF2-40B4-BE49-F238E27FC236}">
                <a16:creationId xmlns:a16="http://schemas.microsoft.com/office/drawing/2014/main" id="{BA4E9BCD-632F-C942-8DC1-F5E2C87DC2A5}"/>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838200" y="1477858"/>
            <a:ext cx="3230217" cy="2747035"/>
          </a:xfrm>
          <a:prstGeom prst="rect">
            <a:avLst/>
          </a:prstGeom>
        </p:spPr>
      </p:pic>
      <p:pic>
        <p:nvPicPr>
          <p:cNvPr id="29" name="Picture Placeholder 7">
            <a:extLst>
              <a:ext uri="{FF2B5EF4-FFF2-40B4-BE49-F238E27FC236}">
                <a16:creationId xmlns:a16="http://schemas.microsoft.com/office/drawing/2014/main" id="{5CF94A09-FBC0-5349-9957-7682DFDE24AA}"/>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4280453" y="3315000"/>
            <a:ext cx="3578086" cy="2749802"/>
          </a:xfrm>
          <a:prstGeom prst="rect">
            <a:avLst/>
          </a:prstGeom>
        </p:spPr>
      </p:pic>
      <p:pic>
        <p:nvPicPr>
          <p:cNvPr id="30" name="Picture 29">
            <a:extLst>
              <a:ext uri="{FF2B5EF4-FFF2-40B4-BE49-F238E27FC236}">
                <a16:creationId xmlns:a16="http://schemas.microsoft.com/office/drawing/2014/main" id="{3C924357-DBE3-3645-9C44-0DD56E56DEFE}"/>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8070575" y="1477858"/>
            <a:ext cx="3283226" cy="2774891"/>
          </a:xfrm>
          <a:prstGeom prst="rect">
            <a:avLst/>
          </a:prstGeom>
        </p:spPr>
      </p:pic>
      <p:pic>
        <p:nvPicPr>
          <p:cNvPr id="31" name="Picture 30">
            <a:extLst>
              <a:ext uri="{FF2B5EF4-FFF2-40B4-BE49-F238E27FC236}">
                <a16:creationId xmlns:a16="http://schemas.microsoft.com/office/drawing/2014/main" id="{50C73CC4-ACF4-124A-A141-CB45BE9C9C3B}"/>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4280453" y="1460313"/>
            <a:ext cx="3578086" cy="1692937"/>
          </a:xfrm>
          <a:prstGeom prst="rect">
            <a:avLst/>
          </a:prstGeom>
        </p:spPr>
      </p:pic>
      <p:pic>
        <p:nvPicPr>
          <p:cNvPr id="32" name="Picture Placeholder 19">
            <a:extLst>
              <a:ext uri="{FF2B5EF4-FFF2-40B4-BE49-F238E27FC236}">
                <a16:creationId xmlns:a16="http://schemas.microsoft.com/office/drawing/2014/main" id="{D56BC4AB-83D7-274E-B276-A8D805FCC747}"/>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838199" y="4400571"/>
            <a:ext cx="3232945" cy="1632759"/>
          </a:xfrm>
          <a:prstGeom prst="rect">
            <a:avLst/>
          </a:prstGeom>
        </p:spPr>
      </p:pic>
      <p:pic>
        <p:nvPicPr>
          <p:cNvPr id="33" name="Picture 32">
            <a:extLst>
              <a:ext uri="{FF2B5EF4-FFF2-40B4-BE49-F238E27FC236}">
                <a16:creationId xmlns:a16="http://schemas.microsoft.com/office/drawing/2014/main" id="{520E49C8-408B-DD40-87A6-BF026B6394AD}"/>
              </a:ext>
            </a:extLst>
          </p:cNvPr>
          <p:cNvPicPr>
            <a:picLocks noChangeAspect="1"/>
          </p:cNvPicPr>
          <p:nvPr userDrawn="1"/>
        </p:nvPicPr>
        <p:blipFill rotWithShape="1">
          <a:blip r:embed="rId8" cstate="screen">
            <a:extLst>
              <a:ext uri="{28A0092B-C50C-407E-A947-70E740481C1C}">
                <a14:useLocalDpi xmlns:a14="http://schemas.microsoft.com/office/drawing/2010/main" val="0"/>
              </a:ext>
            </a:extLst>
          </a:blip>
          <a:srcRect/>
          <a:stretch/>
        </p:blipFill>
        <p:spPr>
          <a:xfrm>
            <a:off x="8067847" y="4400571"/>
            <a:ext cx="3285953" cy="1664231"/>
          </a:xfrm>
          <a:prstGeom prst="rect">
            <a:avLst/>
          </a:prstGeom>
        </p:spPr>
      </p:pic>
      <p:sp>
        <p:nvSpPr>
          <p:cNvPr id="1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Photo Grid Blank #1">
    <p:spTree>
      <p:nvGrpSpPr>
        <p:cNvPr id="1" name=""/>
        <p:cNvGrpSpPr/>
        <p:nvPr/>
      </p:nvGrpSpPr>
      <p:grpSpPr>
        <a:xfrm>
          <a:off x="0" y="0"/>
          <a:ext cx="0" cy="0"/>
          <a:chOff x="0" y="0"/>
          <a:chExt cx="0" cy="0"/>
        </a:xfrm>
      </p:grpSpPr>
      <p:sp>
        <p:nvSpPr>
          <p:cNvPr id="15" name="Rectangle 14"/>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7"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chemeClr val="bg1"/>
                </a:solidFill>
                <a:latin typeface="Arial Black" charset="0"/>
                <a:ea typeface="Arial Black" charset="0"/>
                <a:cs typeface="Arial Black" charset="0"/>
              </a:defRPr>
            </a:lvl1pPr>
          </a:lstStyle>
          <a:p>
            <a:r>
              <a:rPr lang="en-US" noProof="0"/>
              <a:t>CLICK TO EDIT TITLE</a:t>
            </a:r>
            <a:br>
              <a:rPr lang="en-US" noProof="0"/>
            </a:br>
            <a:endParaRPr lang="en-US" noProof="0"/>
          </a:p>
        </p:txBody>
      </p:sp>
      <p:sp>
        <p:nvSpPr>
          <p:cNvPr id="11" name="Picture Placeholder 3"/>
          <p:cNvSpPr>
            <a:spLocks noGrp="1"/>
          </p:cNvSpPr>
          <p:nvPr>
            <p:ph type="pic" sz="quarter" idx="16" hasCustomPrompt="1"/>
          </p:nvPr>
        </p:nvSpPr>
        <p:spPr>
          <a:xfrm>
            <a:off x="838200" y="1484244"/>
            <a:ext cx="3230217" cy="274064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4" name="Picture Placeholder 3"/>
          <p:cNvSpPr>
            <a:spLocks noGrp="1"/>
          </p:cNvSpPr>
          <p:nvPr>
            <p:ph type="pic" sz="quarter" idx="18" hasCustomPrompt="1"/>
          </p:nvPr>
        </p:nvSpPr>
        <p:spPr>
          <a:xfrm>
            <a:off x="838200" y="4400571"/>
            <a:ext cx="3230217" cy="161883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7" name="Picture Placeholder 3"/>
          <p:cNvSpPr>
            <a:spLocks noGrp="1"/>
          </p:cNvSpPr>
          <p:nvPr>
            <p:ph type="pic" sz="quarter" idx="20" hasCustomPrompt="1"/>
          </p:nvPr>
        </p:nvSpPr>
        <p:spPr>
          <a:xfrm>
            <a:off x="8070575" y="1484244"/>
            <a:ext cx="3283225" cy="274064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8" name="Picture Placeholder 3"/>
          <p:cNvSpPr>
            <a:spLocks noGrp="1"/>
          </p:cNvSpPr>
          <p:nvPr>
            <p:ph type="pic" sz="quarter" idx="21" hasCustomPrompt="1"/>
          </p:nvPr>
        </p:nvSpPr>
        <p:spPr>
          <a:xfrm>
            <a:off x="8070575" y="4400571"/>
            <a:ext cx="3283225" cy="161883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9" name="Picture Placeholder 3"/>
          <p:cNvSpPr>
            <a:spLocks noGrp="1"/>
          </p:cNvSpPr>
          <p:nvPr>
            <p:ph type="pic" sz="quarter" idx="22" hasCustomPrompt="1"/>
          </p:nvPr>
        </p:nvSpPr>
        <p:spPr>
          <a:xfrm>
            <a:off x="4280453" y="3301072"/>
            <a:ext cx="3578086" cy="273225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20" name="Picture Placeholder 3"/>
          <p:cNvSpPr>
            <a:spLocks noGrp="1"/>
          </p:cNvSpPr>
          <p:nvPr>
            <p:ph type="pic" sz="quarter" idx="23" hasCustomPrompt="1"/>
          </p:nvPr>
        </p:nvSpPr>
        <p:spPr>
          <a:xfrm>
            <a:off x="4280453" y="1492635"/>
            <a:ext cx="3578086" cy="164668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2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6"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Photo Grid Blank #2">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rgbClr val="7029EC"/>
                </a:solidFill>
                <a:latin typeface="Arial Black" charset="0"/>
                <a:ea typeface="Arial Black" charset="0"/>
                <a:cs typeface="Arial Black" charset="0"/>
              </a:defRPr>
            </a:lvl1pPr>
          </a:lstStyle>
          <a:p>
            <a:r>
              <a:rPr lang="en-US" noProof="0"/>
              <a:t>CLICK TO EDIT TITLE</a:t>
            </a:r>
            <a:br>
              <a:rPr lang="en-US" noProof="0"/>
            </a:br>
            <a:endParaRPr lang="en-US" noProof="0"/>
          </a:p>
        </p:txBody>
      </p:sp>
      <p:sp>
        <p:nvSpPr>
          <p:cNvPr id="11" name="Picture Placeholder 3"/>
          <p:cNvSpPr>
            <a:spLocks noGrp="1"/>
          </p:cNvSpPr>
          <p:nvPr>
            <p:ph type="pic" sz="quarter" idx="16" hasCustomPrompt="1"/>
          </p:nvPr>
        </p:nvSpPr>
        <p:spPr>
          <a:xfrm>
            <a:off x="838200" y="1484244"/>
            <a:ext cx="3230217" cy="274064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4" name="Picture Placeholder 3"/>
          <p:cNvSpPr>
            <a:spLocks noGrp="1"/>
          </p:cNvSpPr>
          <p:nvPr>
            <p:ph type="pic" sz="quarter" idx="18" hasCustomPrompt="1"/>
          </p:nvPr>
        </p:nvSpPr>
        <p:spPr>
          <a:xfrm>
            <a:off x="838200" y="4400571"/>
            <a:ext cx="3230217" cy="161883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7" name="Picture Placeholder 3"/>
          <p:cNvSpPr>
            <a:spLocks noGrp="1"/>
          </p:cNvSpPr>
          <p:nvPr>
            <p:ph type="pic" sz="quarter" idx="20" hasCustomPrompt="1"/>
          </p:nvPr>
        </p:nvSpPr>
        <p:spPr>
          <a:xfrm>
            <a:off x="8070575" y="1484244"/>
            <a:ext cx="3283225" cy="274064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8" name="Picture Placeholder 3"/>
          <p:cNvSpPr>
            <a:spLocks noGrp="1"/>
          </p:cNvSpPr>
          <p:nvPr>
            <p:ph type="pic" sz="quarter" idx="21" hasCustomPrompt="1"/>
          </p:nvPr>
        </p:nvSpPr>
        <p:spPr>
          <a:xfrm>
            <a:off x="8070575" y="4400571"/>
            <a:ext cx="3283225" cy="161883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9" name="Picture Placeholder 3"/>
          <p:cNvSpPr>
            <a:spLocks noGrp="1"/>
          </p:cNvSpPr>
          <p:nvPr>
            <p:ph type="pic" sz="quarter" idx="22" hasCustomPrompt="1"/>
          </p:nvPr>
        </p:nvSpPr>
        <p:spPr>
          <a:xfrm>
            <a:off x="4280453" y="3301072"/>
            <a:ext cx="3578086" cy="273225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20" name="Picture Placeholder 3"/>
          <p:cNvSpPr>
            <a:spLocks noGrp="1"/>
          </p:cNvSpPr>
          <p:nvPr>
            <p:ph type="pic" sz="quarter" idx="23" hasCustomPrompt="1"/>
          </p:nvPr>
        </p:nvSpPr>
        <p:spPr>
          <a:xfrm>
            <a:off x="4280453" y="1492635"/>
            <a:ext cx="3578086" cy="164668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3632497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and Photo Grid Blank #1">
    <p:spTree>
      <p:nvGrpSpPr>
        <p:cNvPr id="1" name=""/>
        <p:cNvGrpSpPr/>
        <p:nvPr/>
      </p:nvGrpSpPr>
      <p:grpSpPr>
        <a:xfrm>
          <a:off x="0" y="0"/>
          <a:ext cx="0" cy="0"/>
          <a:chOff x="0" y="0"/>
          <a:chExt cx="0" cy="0"/>
        </a:xfrm>
      </p:grpSpPr>
      <p:sp>
        <p:nvSpPr>
          <p:cNvPr id="15" name="Rectangle 14"/>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7"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chemeClr val="bg1"/>
                </a:solidFill>
                <a:latin typeface="Arial Black" charset="0"/>
                <a:ea typeface="Arial Black" charset="0"/>
                <a:cs typeface="Arial Black" charset="0"/>
              </a:defRPr>
            </a:lvl1pPr>
          </a:lstStyle>
          <a:p>
            <a:r>
              <a:rPr lang="en-US" noProof="0"/>
              <a:t>CLICK TO EDIT TITLE</a:t>
            </a:r>
            <a:br>
              <a:rPr lang="en-US" noProof="0"/>
            </a:br>
            <a:endParaRPr lang="en-US" noProof="0"/>
          </a:p>
        </p:txBody>
      </p:sp>
      <p:sp>
        <p:nvSpPr>
          <p:cNvPr id="17" name="Picture Placeholder 3"/>
          <p:cNvSpPr>
            <a:spLocks noGrp="1"/>
          </p:cNvSpPr>
          <p:nvPr>
            <p:ph type="pic" sz="quarter" idx="20" hasCustomPrompt="1"/>
          </p:nvPr>
        </p:nvSpPr>
        <p:spPr>
          <a:xfrm>
            <a:off x="8070575" y="1484244"/>
            <a:ext cx="3283225" cy="274064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8" name="Picture Placeholder 3"/>
          <p:cNvSpPr>
            <a:spLocks noGrp="1"/>
          </p:cNvSpPr>
          <p:nvPr>
            <p:ph type="pic" sz="quarter" idx="21" hasCustomPrompt="1"/>
          </p:nvPr>
        </p:nvSpPr>
        <p:spPr>
          <a:xfrm>
            <a:off x="8070575" y="4400571"/>
            <a:ext cx="3283225" cy="161883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9" name="Picture Placeholder 3"/>
          <p:cNvSpPr>
            <a:spLocks noGrp="1"/>
          </p:cNvSpPr>
          <p:nvPr>
            <p:ph type="pic" sz="quarter" idx="22" hasCustomPrompt="1"/>
          </p:nvPr>
        </p:nvSpPr>
        <p:spPr>
          <a:xfrm>
            <a:off x="4280453" y="3301072"/>
            <a:ext cx="3578086" cy="273225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20" name="Picture Placeholder 3"/>
          <p:cNvSpPr>
            <a:spLocks noGrp="1"/>
          </p:cNvSpPr>
          <p:nvPr>
            <p:ph type="pic" sz="quarter" idx="23" hasCustomPrompt="1"/>
          </p:nvPr>
        </p:nvSpPr>
        <p:spPr>
          <a:xfrm>
            <a:off x="4280453" y="1492635"/>
            <a:ext cx="3578086" cy="164668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2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6"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
        <p:nvSpPr>
          <p:cNvPr id="23" name="Text Placeholder 2">
            <a:extLst>
              <a:ext uri="{FF2B5EF4-FFF2-40B4-BE49-F238E27FC236}">
                <a16:creationId xmlns:a16="http://schemas.microsoft.com/office/drawing/2014/main" id="{F0BFC0F3-E4F7-7144-925F-154FDCFA5A79}"/>
              </a:ext>
            </a:extLst>
          </p:cNvPr>
          <p:cNvSpPr>
            <a:spLocks noGrp="1"/>
          </p:cNvSpPr>
          <p:nvPr>
            <p:ph type="body" sz="quarter" idx="17"/>
          </p:nvPr>
        </p:nvSpPr>
        <p:spPr>
          <a:xfrm>
            <a:off x="838200" y="1491304"/>
            <a:ext cx="3230217" cy="4528097"/>
          </a:xfrm>
        </p:spPr>
        <p:txBody>
          <a:bodyPr/>
          <a:lstStyle>
            <a:lvl1pPr>
              <a:defRPr>
                <a:solidFill>
                  <a:schemeClr val="bg1"/>
                </a:solidFill>
              </a:defRPr>
            </a:lvl1pPr>
          </a:lstStyle>
          <a:p>
            <a:pPr lvl="0"/>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and Photo Grid Blank #2">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rgbClr val="7029EC"/>
                </a:solidFill>
                <a:latin typeface="Arial Black" charset="0"/>
                <a:ea typeface="Arial Black" charset="0"/>
                <a:cs typeface="Arial Black" charset="0"/>
              </a:defRPr>
            </a:lvl1pPr>
          </a:lstStyle>
          <a:p>
            <a:r>
              <a:rPr lang="en-US" noProof="0"/>
              <a:t>CLICK TO EDIT TITLE</a:t>
            </a:r>
            <a:br>
              <a:rPr lang="en-US" noProof="0"/>
            </a:br>
            <a:endParaRPr lang="en-US" noProof="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7" name="Picture Placeholder 3"/>
          <p:cNvSpPr>
            <a:spLocks noGrp="1"/>
          </p:cNvSpPr>
          <p:nvPr>
            <p:ph type="pic" sz="quarter" idx="20" hasCustomPrompt="1"/>
          </p:nvPr>
        </p:nvSpPr>
        <p:spPr>
          <a:xfrm>
            <a:off x="8070575" y="1484244"/>
            <a:ext cx="3283225" cy="274064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8" name="Picture Placeholder 3"/>
          <p:cNvSpPr>
            <a:spLocks noGrp="1"/>
          </p:cNvSpPr>
          <p:nvPr>
            <p:ph type="pic" sz="quarter" idx="21" hasCustomPrompt="1"/>
          </p:nvPr>
        </p:nvSpPr>
        <p:spPr>
          <a:xfrm>
            <a:off x="8070575" y="4400571"/>
            <a:ext cx="3283225" cy="161883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9" name="Picture Placeholder 3"/>
          <p:cNvSpPr>
            <a:spLocks noGrp="1"/>
          </p:cNvSpPr>
          <p:nvPr>
            <p:ph type="pic" sz="quarter" idx="22" hasCustomPrompt="1"/>
          </p:nvPr>
        </p:nvSpPr>
        <p:spPr>
          <a:xfrm>
            <a:off x="4280453" y="3301072"/>
            <a:ext cx="3578086" cy="273225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20" name="Picture Placeholder 3"/>
          <p:cNvSpPr>
            <a:spLocks noGrp="1"/>
          </p:cNvSpPr>
          <p:nvPr>
            <p:ph type="pic" sz="quarter" idx="23" hasCustomPrompt="1"/>
          </p:nvPr>
        </p:nvSpPr>
        <p:spPr>
          <a:xfrm>
            <a:off x="4280453" y="1492635"/>
            <a:ext cx="3578086" cy="164668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
        <p:nvSpPr>
          <p:cNvPr id="24" name="Text Placeholder 2">
            <a:extLst>
              <a:ext uri="{FF2B5EF4-FFF2-40B4-BE49-F238E27FC236}">
                <a16:creationId xmlns:a16="http://schemas.microsoft.com/office/drawing/2014/main" id="{5F072A7C-234C-3A48-BFDC-F4327290781D}"/>
              </a:ext>
            </a:extLst>
          </p:cNvPr>
          <p:cNvSpPr>
            <a:spLocks noGrp="1"/>
          </p:cNvSpPr>
          <p:nvPr>
            <p:ph type="body" sz="quarter" idx="16"/>
          </p:nvPr>
        </p:nvSpPr>
        <p:spPr>
          <a:xfrm>
            <a:off x="838200" y="1491306"/>
            <a:ext cx="3230217" cy="4501744"/>
          </a:xfrm>
        </p:spPr>
        <p:txBody>
          <a:bodyPr/>
          <a:lstStyle/>
          <a:p>
            <a:pPr lvl="0"/>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hart Slide #2 EXAMPLE">
    <p:spTree>
      <p:nvGrpSpPr>
        <p:cNvPr id="1" name=""/>
        <p:cNvGrpSpPr/>
        <p:nvPr/>
      </p:nvGrpSpPr>
      <p:grpSpPr>
        <a:xfrm>
          <a:off x="0" y="0"/>
          <a:ext cx="0" cy="0"/>
          <a:chOff x="0" y="0"/>
          <a:chExt cx="0" cy="0"/>
        </a:xfrm>
      </p:grpSpPr>
      <p:sp>
        <p:nvSpPr>
          <p:cNvPr id="21" name="Subtitle 2">
            <a:extLst>
              <a:ext uri="{FF2B5EF4-FFF2-40B4-BE49-F238E27FC236}">
                <a16:creationId xmlns:a16="http://schemas.microsoft.com/office/drawing/2014/main" id="{79BA5F90-1227-6B4E-8294-8C3D56910939}"/>
              </a:ext>
            </a:extLst>
          </p:cNvPr>
          <p:cNvSpPr>
            <a:spLocks noGrp="1"/>
          </p:cNvSpPr>
          <p:nvPr>
            <p:ph type="subTitle" idx="1" hasCustomPrompt="1"/>
          </p:nvPr>
        </p:nvSpPr>
        <p:spPr>
          <a:xfrm>
            <a:off x="477778" y="2802122"/>
            <a:ext cx="4511183" cy="2884148"/>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chemeClr val="tx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0" i="0">
                <a:effectLst/>
                <a:latin typeface="Arial" charset="0"/>
              </a:rPr>
              <a:t>Body copy here</a:t>
            </a:r>
          </a:p>
        </p:txBody>
      </p:sp>
      <p:sp>
        <p:nvSpPr>
          <p:cNvPr id="23" name="Text Placeholder 2">
            <a:extLst>
              <a:ext uri="{FF2B5EF4-FFF2-40B4-BE49-F238E27FC236}">
                <a16:creationId xmlns:a16="http://schemas.microsoft.com/office/drawing/2014/main" id="{D59B655E-6000-CB46-AF68-72593C355228}"/>
              </a:ext>
            </a:extLst>
          </p:cNvPr>
          <p:cNvSpPr>
            <a:spLocks noGrp="1"/>
          </p:cNvSpPr>
          <p:nvPr>
            <p:ph type="body" sz="quarter" idx="17" hasCustomPrompt="1"/>
          </p:nvPr>
        </p:nvSpPr>
        <p:spPr>
          <a:xfrm>
            <a:off x="475834" y="1865322"/>
            <a:ext cx="4513263" cy="763900"/>
          </a:xfrm>
        </p:spPr>
        <p:txBody>
          <a:bodyPr>
            <a:normAutofit/>
          </a:bodyPr>
          <a:lstStyle>
            <a:lvl1pPr>
              <a:defRPr sz="2400" b="1" i="0">
                <a:solidFill>
                  <a:srgbClr val="7029EC"/>
                </a:solidFill>
                <a:latin typeface="Arial Black" panose="020B0604020202020204" pitchFamily="34" charset="0"/>
                <a:cs typeface="Arial Black" panose="020B0604020202020204" pitchFamily="34" charset="0"/>
              </a:defRPr>
            </a:lvl1pPr>
          </a:lstStyle>
          <a:p>
            <a:pPr lvl="0"/>
            <a:r>
              <a:rPr lang="en-US"/>
              <a:t>Subhead copy here</a:t>
            </a:r>
          </a:p>
        </p:txBody>
      </p:sp>
      <p:graphicFrame>
        <p:nvGraphicFramePr>
          <p:cNvPr id="2" name="Chart 1">
            <a:extLst>
              <a:ext uri="{FF2B5EF4-FFF2-40B4-BE49-F238E27FC236}">
                <a16:creationId xmlns:a16="http://schemas.microsoft.com/office/drawing/2014/main" id="{26489CDD-73F7-9340-8DFD-5D1EB978B908}"/>
              </a:ext>
            </a:extLst>
          </p:cNvPr>
          <p:cNvGraphicFramePr/>
          <p:nvPr userDrawn="1">
            <p:extLst>
              <p:ext uri="{D42A27DB-BD31-4B8C-83A1-F6EECF244321}">
                <p14:modId xmlns:p14="http://schemas.microsoft.com/office/powerpoint/2010/main" val="327275592"/>
              </p:ext>
            </p:extLst>
          </p:nvPr>
        </p:nvGraphicFramePr>
        <p:xfrm>
          <a:off x="5151862" y="267603"/>
          <a:ext cx="6818299" cy="5418667"/>
        </p:xfrm>
        <a:graphic>
          <a:graphicData uri="http://schemas.openxmlformats.org/drawingml/2006/chart">
            <c:chart xmlns:c="http://schemas.openxmlformats.org/drawingml/2006/chart" xmlns:r="http://schemas.openxmlformats.org/officeDocument/2006/relationships" r:id="rId2"/>
          </a:graphicData>
        </a:graphic>
      </p:graphicFrame>
      <p:cxnSp>
        <p:nvCxnSpPr>
          <p:cNvPr id="12" name="Straight Connector 11">
            <a:extLst>
              <a:ext uri="{FF2B5EF4-FFF2-40B4-BE49-F238E27FC236}">
                <a16:creationId xmlns:a16="http://schemas.microsoft.com/office/drawing/2014/main" id="{EDA5E414-60B5-D644-BEDC-5B0F95515679}"/>
              </a:ext>
            </a:extLst>
          </p:cNvPr>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602827EB-C99E-CA41-AF94-6D925A6475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25" name="Title 1">
            <a:extLst>
              <a:ext uri="{FF2B5EF4-FFF2-40B4-BE49-F238E27FC236}">
                <a16:creationId xmlns:a16="http://schemas.microsoft.com/office/drawing/2014/main" id="{9B2386D0-67BA-7F49-8CB8-0D240976CDB6}"/>
              </a:ext>
            </a:extLst>
          </p:cNvPr>
          <p:cNvSpPr>
            <a:spLocks noGrp="1"/>
          </p:cNvSpPr>
          <p:nvPr>
            <p:ph type="title" hasCustomPrompt="1"/>
          </p:nvPr>
        </p:nvSpPr>
        <p:spPr>
          <a:xfrm>
            <a:off x="475834" y="479502"/>
            <a:ext cx="451302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a:t>CHART EXAMPLE SLIDE</a:t>
            </a:r>
          </a:p>
        </p:txBody>
      </p:sp>
      <p:sp>
        <p:nvSpPr>
          <p:cNvPr id="1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5"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7928982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hart Slide #2">
    <p:spTree>
      <p:nvGrpSpPr>
        <p:cNvPr id="1" name=""/>
        <p:cNvGrpSpPr/>
        <p:nvPr/>
      </p:nvGrpSpPr>
      <p:grpSpPr>
        <a:xfrm>
          <a:off x="0" y="0"/>
          <a:ext cx="0" cy="0"/>
          <a:chOff x="0" y="0"/>
          <a:chExt cx="0" cy="0"/>
        </a:xfrm>
      </p:grpSpPr>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21" name="Subtitle 2">
            <a:extLst>
              <a:ext uri="{FF2B5EF4-FFF2-40B4-BE49-F238E27FC236}">
                <a16:creationId xmlns:a16="http://schemas.microsoft.com/office/drawing/2014/main" id="{E52F6A9A-92CD-EB4F-B038-E854BBB7D6C8}"/>
              </a:ext>
            </a:extLst>
          </p:cNvPr>
          <p:cNvSpPr>
            <a:spLocks noGrp="1"/>
          </p:cNvSpPr>
          <p:nvPr>
            <p:ph type="subTitle" idx="1" hasCustomPrompt="1"/>
          </p:nvPr>
        </p:nvSpPr>
        <p:spPr>
          <a:xfrm>
            <a:off x="477778" y="2802122"/>
            <a:ext cx="4511183" cy="2884148"/>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rgbClr val="000000"/>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0" i="0">
                <a:effectLst/>
                <a:latin typeface="Arial" charset="0"/>
              </a:rPr>
              <a:t>Click to add text</a:t>
            </a:r>
          </a:p>
        </p:txBody>
      </p:sp>
      <p:sp>
        <p:nvSpPr>
          <p:cNvPr id="22" name="Title 1">
            <a:extLst>
              <a:ext uri="{FF2B5EF4-FFF2-40B4-BE49-F238E27FC236}">
                <a16:creationId xmlns:a16="http://schemas.microsoft.com/office/drawing/2014/main" id="{257BFDF8-81DB-C943-BADD-7B5219E1D750}"/>
              </a:ext>
            </a:extLst>
          </p:cNvPr>
          <p:cNvSpPr>
            <a:spLocks noGrp="1"/>
          </p:cNvSpPr>
          <p:nvPr>
            <p:ph type="title" hasCustomPrompt="1"/>
          </p:nvPr>
        </p:nvSpPr>
        <p:spPr>
          <a:xfrm>
            <a:off x="475834" y="479502"/>
            <a:ext cx="451302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a:t>CLICK TO EDIT TITLE</a:t>
            </a:r>
          </a:p>
        </p:txBody>
      </p:sp>
      <p:sp>
        <p:nvSpPr>
          <p:cNvPr id="23" name="Text Placeholder 2">
            <a:extLst>
              <a:ext uri="{FF2B5EF4-FFF2-40B4-BE49-F238E27FC236}">
                <a16:creationId xmlns:a16="http://schemas.microsoft.com/office/drawing/2014/main" id="{FEE5D617-C7E4-F849-B7DD-92C84AD46F0B}"/>
              </a:ext>
            </a:extLst>
          </p:cNvPr>
          <p:cNvSpPr>
            <a:spLocks noGrp="1"/>
          </p:cNvSpPr>
          <p:nvPr>
            <p:ph type="body" sz="quarter" idx="17"/>
          </p:nvPr>
        </p:nvSpPr>
        <p:spPr>
          <a:xfrm>
            <a:off x="475834" y="1865322"/>
            <a:ext cx="4513263" cy="763900"/>
          </a:xfrm>
        </p:spPr>
        <p:txBody>
          <a:bodyPr>
            <a:normAutofit/>
          </a:bodyPr>
          <a:lstStyle>
            <a:lvl1pPr>
              <a:defRPr sz="2400" b="1" i="0">
                <a:solidFill>
                  <a:srgbClr val="7029EC"/>
                </a:solidFill>
                <a:latin typeface="Arial Black" panose="020B0604020202020204" pitchFamily="34" charset="0"/>
                <a:cs typeface="Arial Black" panose="020B0604020202020204" pitchFamily="34" charset="0"/>
              </a:defRPr>
            </a:lvl1pPr>
          </a:lstStyle>
          <a:p>
            <a:pPr lvl="0"/>
            <a:endParaRPr lang="en-US"/>
          </a:p>
        </p:txBody>
      </p:sp>
      <p:sp>
        <p:nvSpPr>
          <p:cNvPr id="1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8"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
        <p:nvSpPr>
          <p:cNvPr id="10" name="Chart Placeholder 2"/>
          <p:cNvSpPr>
            <a:spLocks noGrp="1"/>
          </p:cNvSpPr>
          <p:nvPr>
            <p:ph type="chart" sz="quarter" idx="41"/>
          </p:nvPr>
        </p:nvSpPr>
        <p:spPr>
          <a:xfrm>
            <a:off x="5250094" y="479424"/>
            <a:ext cx="6720065" cy="5206845"/>
          </a:xfrm>
        </p:spPr>
        <p:txBody>
          <a:bodyPr/>
          <a:lstStyle>
            <a:lvl1pPr>
              <a:defRPr baseline="0">
                <a:solidFill>
                  <a:srgbClr val="000000"/>
                </a:solidFill>
              </a:defRPr>
            </a:lvl1pPr>
          </a:lstStyle>
          <a:p>
            <a:endParaRPr lang="en-US" dirty="0"/>
          </a:p>
        </p:txBody>
      </p:sp>
    </p:spTree>
    <p:extLst>
      <p:ext uri="{BB962C8B-B14F-4D97-AF65-F5344CB8AC3E}">
        <p14:creationId xmlns:p14="http://schemas.microsoft.com/office/powerpoint/2010/main" val="6945046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able #1 EXAMPLE">
    <p:spTree>
      <p:nvGrpSpPr>
        <p:cNvPr id="1" name=""/>
        <p:cNvGrpSpPr/>
        <p:nvPr/>
      </p:nvGrpSpPr>
      <p:grpSpPr>
        <a:xfrm>
          <a:off x="0" y="0"/>
          <a:ext cx="0" cy="0"/>
          <a:chOff x="0" y="0"/>
          <a:chExt cx="0" cy="0"/>
        </a:xfrm>
      </p:grpSpPr>
      <p:sp>
        <p:nvSpPr>
          <p:cNvPr id="9" name="Rectangle 8"/>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graphicFrame>
        <p:nvGraphicFramePr>
          <p:cNvPr id="10" name="Table 9">
            <a:extLst>
              <a:ext uri="{FF2B5EF4-FFF2-40B4-BE49-F238E27FC236}">
                <a16:creationId xmlns:a16="http://schemas.microsoft.com/office/drawing/2014/main" id="{320CAD27-3695-CE40-9BD8-648CD4E20134}"/>
              </a:ext>
            </a:extLst>
          </p:cNvPr>
          <p:cNvGraphicFramePr>
            <a:graphicFrameLocks noGrp="1"/>
          </p:cNvGraphicFramePr>
          <p:nvPr userDrawn="1">
            <p:extLst>
              <p:ext uri="{D42A27DB-BD31-4B8C-83A1-F6EECF244321}">
                <p14:modId xmlns:p14="http://schemas.microsoft.com/office/powerpoint/2010/main" val="3582403014"/>
              </p:ext>
            </p:extLst>
          </p:nvPr>
        </p:nvGraphicFramePr>
        <p:xfrm>
          <a:off x="2017633" y="1145399"/>
          <a:ext cx="8223236" cy="4384040"/>
        </p:xfrm>
        <a:graphic>
          <a:graphicData uri="http://schemas.openxmlformats.org/drawingml/2006/table">
            <a:tbl>
              <a:tblPr firstRow="1" bandRow="1">
                <a:tableStyleId>{5202B0CA-FC54-4496-8BCA-5EF66A818D29}</a:tableStyleId>
              </a:tblPr>
              <a:tblGrid>
                <a:gridCol w="2055809">
                  <a:extLst>
                    <a:ext uri="{9D8B030D-6E8A-4147-A177-3AD203B41FA5}">
                      <a16:colId xmlns:a16="http://schemas.microsoft.com/office/drawing/2014/main" val="20000"/>
                    </a:ext>
                  </a:extLst>
                </a:gridCol>
                <a:gridCol w="2055809">
                  <a:extLst>
                    <a:ext uri="{9D8B030D-6E8A-4147-A177-3AD203B41FA5}">
                      <a16:colId xmlns:a16="http://schemas.microsoft.com/office/drawing/2014/main" val="20001"/>
                    </a:ext>
                  </a:extLst>
                </a:gridCol>
                <a:gridCol w="2055809">
                  <a:extLst>
                    <a:ext uri="{9D8B030D-6E8A-4147-A177-3AD203B41FA5}">
                      <a16:colId xmlns:a16="http://schemas.microsoft.com/office/drawing/2014/main" val="20002"/>
                    </a:ext>
                  </a:extLst>
                </a:gridCol>
                <a:gridCol w="2055809">
                  <a:extLst>
                    <a:ext uri="{9D8B030D-6E8A-4147-A177-3AD203B41FA5}">
                      <a16:colId xmlns:a16="http://schemas.microsoft.com/office/drawing/2014/main" val="20003"/>
                    </a:ext>
                  </a:extLst>
                </a:gridCol>
              </a:tblGrid>
              <a:tr h="370840">
                <a:tc>
                  <a:txBody>
                    <a:bodyPr/>
                    <a:lstStyle/>
                    <a:p>
                      <a:r>
                        <a:rPr lang="en-US" sz="1400" b="1" i="0" dirty="0">
                          <a:ln>
                            <a:noFill/>
                          </a:ln>
                          <a:solidFill>
                            <a:schemeClr val="bg1"/>
                          </a:solidFill>
                          <a:latin typeface="Arial Black" charset="0"/>
                          <a:ea typeface="Arial Black" charset="0"/>
                          <a:cs typeface="Arial Black" charset="0"/>
                        </a:rPr>
                        <a:t>HEADER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solidFill>
                  </a:tcPr>
                </a:tc>
                <a:tc>
                  <a:txBody>
                    <a:bodyPr/>
                    <a:lstStyle/>
                    <a:p>
                      <a:r>
                        <a:rPr lang="en-US" sz="1400" b="1" i="0" dirty="0">
                          <a:ln>
                            <a:noFill/>
                          </a:ln>
                          <a:solidFill>
                            <a:schemeClr val="bg1"/>
                          </a:solidFill>
                          <a:latin typeface="Arial Black" charset="0"/>
                          <a:ea typeface="Arial Black" charset="0"/>
                          <a:cs typeface="Arial Black" charset="0"/>
                        </a:rPr>
                        <a:t>HEADER HERE</a:t>
                      </a:r>
                      <a:endParaRPr lang="en-US" sz="1400" b="1" i="0" dirty="0">
                        <a:latin typeface="Arial Black" charset="0"/>
                        <a:ea typeface="Arial Black" charset="0"/>
                        <a:cs typeface="Arial Black"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solidFill>
                  </a:tcPr>
                </a:tc>
                <a:tc>
                  <a:txBody>
                    <a:bodyPr/>
                    <a:lstStyle/>
                    <a:p>
                      <a:r>
                        <a:rPr lang="en-US" sz="1400" b="1" i="0" dirty="0">
                          <a:ln>
                            <a:noFill/>
                          </a:ln>
                          <a:solidFill>
                            <a:schemeClr val="bg1"/>
                          </a:solidFill>
                          <a:latin typeface="Arial Black" charset="0"/>
                          <a:ea typeface="Arial Black" charset="0"/>
                          <a:cs typeface="Arial Black" charset="0"/>
                        </a:rPr>
                        <a:t>HEADER HERE</a:t>
                      </a:r>
                      <a:endParaRPr lang="en-US" sz="1400" b="1" i="0" dirty="0">
                        <a:latin typeface="Arial Black" charset="0"/>
                        <a:ea typeface="Arial Black" charset="0"/>
                        <a:cs typeface="Arial Black"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solidFill>
                  </a:tcPr>
                </a:tc>
                <a:tc>
                  <a:txBody>
                    <a:bodyPr/>
                    <a:lstStyle/>
                    <a:p>
                      <a:r>
                        <a:rPr lang="en-US" sz="1400" b="1" i="0" dirty="0">
                          <a:ln>
                            <a:noFill/>
                          </a:ln>
                          <a:solidFill>
                            <a:schemeClr val="bg1"/>
                          </a:solidFill>
                          <a:latin typeface="Arial Black" charset="0"/>
                          <a:ea typeface="Arial Black" charset="0"/>
                          <a:cs typeface="Arial Black" charset="0"/>
                        </a:rPr>
                        <a:t>HEADER HERE</a:t>
                      </a:r>
                      <a:endParaRPr lang="en-US" sz="1400" b="1" i="0" dirty="0">
                        <a:latin typeface="Arial Black" charset="0"/>
                        <a:ea typeface="Arial Black" charset="0"/>
                        <a:cs typeface="Arial Black"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solidFill>
                  </a:tcPr>
                </a:tc>
                <a:extLst>
                  <a:ext uri="{0D108BD9-81ED-4DB2-BD59-A6C34878D82A}">
                    <a16:rowId xmlns:a16="http://schemas.microsoft.com/office/drawing/2014/main" val="10000"/>
                  </a:ext>
                </a:extLst>
              </a:tr>
              <a:tr h="370840">
                <a:tc>
                  <a:txBody>
                    <a:bodyPr/>
                    <a:lstStyle/>
                    <a:p>
                      <a:r>
                        <a:rPr lang="en-US" sz="1400" dirty="0">
                          <a:solidFill>
                            <a:srgbClr val="595959"/>
                          </a:solidFill>
                          <a:latin typeface="Arial" charset="0"/>
                          <a:ea typeface="Arial" charset="0"/>
                          <a:cs typeface="Arial" charset="0"/>
                        </a:rPr>
                        <a:t>Content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95959"/>
                          </a:solidFill>
                          <a:latin typeface="Arial" charset="0"/>
                          <a:ea typeface="Arial" charset="0"/>
                          <a:cs typeface="Arial" charset="0"/>
                        </a:rPr>
                        <a:t>Content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95959"/>
                          </a:solidFill>
                          <a:latin typeface="Arial" charset="0"/>
                          <a:ea typeface="Arial" charset="0"/>
                          <a:cs typeface="Arial" charset="0"/>
                        </a:rPr>
                        <a:t>Content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95959"/>
                          </a:solidFill>
                          <a:latin typeface="Arial" charset="0"/>
                          <a:ea typeface="Arial" charset="0"/>
                          <a:cs typeface="Arial" charset="0"/>
                        </a:rPr>
                        <a:t>Content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extLst>
                  <a:ext uri="{0D108BD9-81ED-4DB2-BD59-A6C34878D82A}">
                    <a16:rowId xmlns:a16="http://schemas.microsoft.com/office/drawing/2014/main" val="10005"/>
                  </a:ext>
                </a:extLst>
              </a:tr>
              <a:tr h="370840">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extLst>
                  <a:ext uri="{0D108BD9-81ED-4DB2-BD59-A6C34878D82A}">
                    <a16:rowId xmlns:a16="http://schemas.microsoft.com/office/drawing/2014/main" val="10007"/>
                  </a:ext>
                </a:extLst>
              </a:tr>
              <a:tr h="370840">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70840">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extLst>
                  <a:ext uri="{0D108BD9-81ED-4DB2-BD59-A6C34878D82A}">
                    <a16:rowId xmlns:a16="http://schemas.microsoft.com/office/drawing/2014/main" val="10009"/>
                  </a:ext>
                </a:extLst>
              </a:tr>
              <a:tr h="370840">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70840">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extLst>
                  <a:ext uri="{0D108BD9-81ED-4DB2-BD59-A6C34878D82A}">
                    <a16:rowId xmlns:a16="http://schemas.microsoft.com/office/drawing/2014/main" val="10011"/>
                  </a:ext>
                </a:extLst>
              </a:tr>
            </a:tbl>
          </a:graphicData>
        </a:graphic>
      </p:graphicFrame>
      <p:sp>
        <p:nvSpPr>
          <p:cNvPr id="11" name="Rectangle 10">
            <a:extLst>
              <a:ext uri="{FF2B5EF4-FFF2-40B4-BE49-F238E27FC236}">
                <a16:creationId xmlns:a16="http://schemas.microsoft.com/office/drawing/2014/main" id="{22B589A5-1756-A840-B1BB-2BB90BEB5A35}"/>
              </a:ext>
            </a:extLst>
          </p:cNvPr>
          <p:cNvSpPr/>
          <p:nvPr userDrawn="1"/>
        </p:nvSpPr>
        <p:spPr>
          <a:xfrm>
            <a:off x="1999118" y="502498"/>
            <a:ext cx="8223235" cy="523220"/>
          </a:xfrm>
          <a:prstGeom prst="rect">
            <a:avLst/>
          </a:prstGeom>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2800" b="1" i="0" cap="all" baseline="0" dirty="0">
                <a:solidFill>
                  <a:schemeClr val="bg1"/>
                </a:solidFill>
                <a:latin typeface="Arial Black" charset="0"/>
                <a:ea typeface="Arial Black" charset="0"/>
                <a:cs typeface="Arial Black" charset="0"/>
              </a:rPr>
              <a:t>TABLE TITLE</a:t>
            </a:r>
          </a:p>
        </p:txBody>
      </p:sp>
      <p:sp>
        <p:nvSpPr>
          <p:cNvPr id="12"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3"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5"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7421768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able #2 EXAMPLE">
    <p:spTree>
      <p:nvGrpSpPr>
        <p:cNvPr id="1" name=""/>
        <p:cNvGrpSpPr/>
        <p:nvPr/>
      </p:nvGrpSpPr>
      <p:grpSpPr>
        <a:xfrm>
          <a:off x="0" y="0"/>
          <a:ext cx="0" cy="0"/>
          <a:chOff x="0" y="0"/>
          <a:chExt cx="0" cy="0"/>
        </a:xfrm>
      </p:grpSpPr>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graphicFrame>
        <p:nvGraphicFramePr>
          <p:cNvPr id="9" name="Table 8">
            <a:extLst>
              <a:ext uri="{FF2B5EF4-FFF2-40B4-BE49-F238E27FC236}">
                <a16:creationId xmlns:a16="http://schemas.microsoft.com/office/drawing/2014/main" id="{28FDA0FE-3495-3041-BBF5-8B18B7CE5555}"/>
              </a:ext>
            </a:extLst>
          </p:cNvPr>
          <p:cNvGraphicFramePr>
            <a:graphicFrameLocks noGrp="1"/>
          </p:cNvGraphicFramePr>
          <p:nvPr userDrawn="1"/>
        </p:nvGraphicFramePr>
        <p:xfrm>
          <a:off x="2017633" y="1145399"/>
          <a:ext cx="8223236" cy="4445000"/>
        </p:xfrm>
        <a:graphic>
          <a:graphicData uri="http://schemas.openxmlformats.org/drawingml/2006/table">
            <a:tbl>
              <a:tblPr firstRow="1" bandRow="1">
                <a:tableStyleId>{5202B0CA-FC54-4496-8BCA-5EF66A818D29}</a:tableStyleId>
              </a:tblPr>
              <a:tblGrid>
                <a:gridCol w="2055809">
                  <a:extLst>
                    <a:ext uri="{9D8B030D-6E8A-4147-A177-3AD203B41FA5}">
                      <a16:colId xmlns:a16="http://schemas.microsoft.com/office/drawing/2014/main" val="20000"/>
                    </a:ext>
                  </a:extLst>
                </a:gridCol>
                <a:gridCol w="2055809">
                  <a:extLst>
                    <a:ext uri="{9D8B030D-6E8A-4147-A177-3AD203B41FA5}">
                      <a16:colId xmlns:a16="http://schemas.microsoft.com/office/drawing/2014/main" val="20001"/>
                    </a:ext>
                  </a:extLst>
                </a:gridCol>
                <a:gridCol w="2055809">
                  <a:extLst>
                    <a:ext uri="{9D8B030D-6E8A-4147-A177-3AD203B41FA5}">
                      <a16:colId xmlns:a16="http://schemas.microsoft.com/office/drawing/2014/main" val="20002"/>
                    </a:ext>
                  </a:extLst>
                </a:gridCol>
                <a:gridCol w="2055809">
                  <a:extLst>
                    <a:ext uri="{9D8B030D-6E8A-4147-A177-3AD203B41FA5}">
                      <a16:colId xmlns:a16="http://schemas.microsoft.com/office/drawing/2014/main" val="20003"/>
                    </a:ext>
                  </a:extLst>
                </a:gridCol>
              </a:tblGrid>
              <a:tr h="370840">
                <a:tc>
                  <a:txBody>
                    <a:bodyPr/>
                    <a:lstStyle/>
                    <a:p>
                      <a:r>
                        <a:rPr lang="en-US" sz="1400" b="1" i="0" dirty="0">
                          <a:ln>
                            <a:noFill/>
                          </a:ln>
                          <a:solidFill>
                            <a:schemeClr val="bg1"/>
                          </a:solidFill>
                          <a:latin typeface="Arial Black" charset="0"/>
                          <a:ea typeface="Arial Black" charset="0"/>
                          <a:cs typeface="Arial Black" charset="0"/>
                        </a:rPr>
                        <a:t>HEADER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solidFill>
                  </a:tcPr>
                </a:tc>
                <a:tc>
                  <a:txBody>
                    <a:bodyPr/>
                    <a:lstStyle/>
                    <a:p>
                      <a:r>
                        <a:rPr lang="en-US" sz="1400" b="1" i="0" dirty="0">
                          <a:ln>
                            <a:noFill/>
                          </a:ln>
                          <a:solidFill>
                            <a:schemeClr val="bg1"/>
                          </a:solidFill>
                          <a:latin typeface="Arial Black" charset="0"/>
                          <a:ea typeface="Arial Black" charset="0"/>
                          <a:cs typeface="Arial Black" charset="0"/>
                        </a:rPr>
                        <a:t>HEADER HERE</a:t>
                      </a:r>
                      <a:endParaRPr lang="en-US" sz="1400" b="1" i="0" dirty="0">
                        <a:latin typeface="Arial Black" charset="0"/>
                        <a:ea typeface="Arial Black" charset="0"/>
                        <a:cs typeface="Arial Black"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solidFill>
                  </a:tcPr>
                </a:tc>
                <a:tc>
                  <a:txBody>
                    <a:bodyPr/>
                    <a:lstStyle/>
                    <a:p>
                      <a:r>
                        <a:rPr lang="en-US" sz="1400" b="1" i="0" dirty="0">
                          <a:ln>
                            <a:noFill/>
                          </a:ln>
                          <a:solidFill>
                            <a:schemeClr val="bg1"/>
                          </a:solidFill>
                          <a:latin typeface="Arial Black" charset="0"/>
                          <a:ea typeface="Arial Black" charset="0"/>
                          <a:cs typeface="Arial Black" charset="0"/>
                        </a:rPr>
                        <a:t>HEADER HERE</a:t>
                      </a:r>
                      <a:endParaRPr lang="en-US" sz="1400" b="1" i="0" dirty="0">
                        <a:latin typeface="Arial Black" charset="0"/>
                        <a:ea typeface="Arial Black" charset="0"/>
                        <a:cs typeface="Arial Black"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solidFill>
                  </a:tcPr>
                </a:tc>
                <a:tc>
                  <a:txBody>
                    <a:bodyPr/>
                    <a:lstStyle/>
                    <a:p>
                      <a:r>
                        <a:rPr lang="en-US" sz="1400" b="1" i="0" dirty="0">
                          <a:ln>
                            <a:noFill/>
                          </a:ln>
                          <a:solidFill>
                            <a:schemeClr val="bg1"/>
                          </a:solidFill>
                          <a:latin typeface="Arial Black" charset="0"/>
                          <a:ea typeface="Arial Black" charset="0"/>
                          <a:cs typeface="Arial Black" charset="0"/>
                        </a:rPr>
                        <a:t>HEADER HERE</a:t>
                      </a:r>
                      <a:endParaRPr lang="en-US" sz="1400" b="1" i="0" dirty="0">
                        <a:latin typeface="Arial Black" charset="0"/>
                        <a:ea typeface="Arial Black" charset="0"/>
                        <a:cs typeface="Arial Black"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solidFill>
                  </a:tcPr>
                </a:tc>
                <a:extLst>
                  <a:ext uri="{0D108BD9-81ED-4DB2-BD59-A6C34878D82A}">
                    <a16:rowId xmlns:a16="http://schemas.microsoft.com/office/drawing/2014/main" val="10000"/>
                  </a:ext>
                </a:extLst>
              </a:tr>
              <a:tr h="370840">
                <a:tc>
                  <a:txBody>
                    <a:bodyPr/>
                    <a:lstStyle/>
                    <a:p>
                      <a:r>
                        <a:rPr lang="en-US" sz="1400" dirty="0">
                          <a:solidFill>
                            <a:srgbClr val="595959"/>
                          </a:solidFill>
                          <a:latin typeface="Arial" charset="0"/>
                          <a:ea typeface="Arial" charset="0"/>
                          <a:cs typeface="Arial" charset="0"/>
                        </a:rPr>
                        <a:t>Content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95959"/>
                          </a:solidFill>
                          <a:latin typeface="Arial" charset="0"/>
                          <a:ea typeface="Arial" charset="0"/>
                          <a:cs typeface="Arial" charset="0"/>
                        </a:rPr>
                        <a:t>Content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95959"/>
                          </a:solidFill>
                          <a:latin typeface="Arial" charset="0"/>
                          <a:ea typeface="Arial" charset="0"/>
                          <a:cs typeface="Arial" charset="0"/>
                        </a:rPr>
                        <a:t>Content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95959"/>
                          </a:solidFill>
                          <a:latin typeface="Arial" charset="0"/>
                          <a:ea typeface="Arial" charset="0"/>
                          <a:cs typeface="Arial" charset="0"/>
                        </a:rPr>
                        <a:t>Content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extLst>
                  <a:ext uri="{0D108BD9-81ED-4DB2-BD59-A6C34878D82A}">
                    <a16:rowId xmlns:a16="http://schemas.microsoft.com/office/drawing/2014/main" val="10005"/>
                  </a:ext>
                </a:extLst>
              </a:tr>
              <a:tr h="370840">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extLst>
                  <a:ext uri="{0D108BD9-81ED-4DB2-BD59-A6C34878D82A}">
                    <a16:rowId xmlns:a16="http://schemas.microsoft.com/office/drawing/2014/main" val="10007"/>
                  </a:ext>
                </a:extLst>
              </a:tr>
              <a:tr h="370840">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70840">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extLst>
                  <a:ext uri="{0D108BD9-81ED-4DB2-BD59-A6C34878D82A}">
                    <a16:rowId xmlns:a16="http://schemas.microsoft.com/office/drawing/2014/main" val="10009"/>
                  </a:ext>
                </a:extLst>
              </a:tr>
              <a:tr h="370840">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alpha val="10000"/>
                      </a:scheme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alpha val="10000"/>
                      </a:scheme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alpha val="10000"/>
                      </a:scheme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alpha val="10000"/>
                      </a:schemeClr>
                    </a:solidFill>
                  </a:tcPr>
                </a:tc>
                <a:extLst>
                  <a:ext uri="{0D108BD9-81ED-4DB2-BD59-A6C34878D82A}">
                    <a16:rowId xmlns:a16="http://schemas.microsoft.com/office/drawing/2014/main" val="10010"/>
                  </a:ext>
                </a:extLst>
              </a:tr>
              <a:tr h="370840">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extLst>
                  <a:ext uri="{0D108BD9-81ED-4DB2-BD59-A6C34878D82A}">
                    <a16:rowId xmlns:a16="http://schemas.microsoft.com/office/drawing/2014/main" val="10011"/>
                  </a:ext>
                </a:extLst>
              </a:tr>
            </a:tbl>
          </a:graphicData>
        </a:graphic>
      </p:graphicFrame>
      <p:sp>
        <p:nvSpPr>
          <p:cNvPr id="11" name="Rectangle 10">
            <a:extLst>
              <a:ext uri="{FF2B5EF4-FFF2-40B4-BE49-F238E27FC236}">
                <a16:creationId xmlns:a16="http://schemas.microsoft.com/office/drawing/2014/main" id="{863D1FEA-465D-DD40-9A7B-FD73B3D36AE6}"/>
              </a:ext>
            </a:extLst>
          </p:cNvPr>
          <p:cNvSpPr/>
          <p:nvPr userDrawn="1"/>
        </p:nvSpPr>
        <p:spPr>
          <a:xfrm>
            <a:off x="1999118" y="502498"/>
            <a:ext cx="8223235" cy="523220"/>
          </a:xfrm>
          <a:prstGeom prst="rect">
            <a:avLst/>
          </a:prstGeom>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2800" b="1" i="0" cap="all" baseline="0" dirty="0">
                <a:solidFill>
                  <a:srgbClr val="7029EC"/>
                </a:solidFill>
                <a:latin typeface="Arial Black" charset="0"/>
                <a:ea typeface="Arial Black" charset="0"/>
                <a:cs typeface="Arial Black" charset="0"/>
              </a:rPr>
              <a:t>TABLE TITLE</a:t>
            </a:r>
          </a:p>
        </p:txBody>
      </p:sp>
      <p:sp>
        <p:nvSpPr>
          <p:cNvPr id="1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8"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41771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1">
    <p:spTree>
      <p:nvGrpSpPr>
        <p:cNvPr id="1" name=""/>
        <p:cNvGrpSpPr/>
        <p:nvPr/>
      </p:nvGrpSpPr>
      <p:grpSpPr>
        <a:xfrm>
          <a:off x="0" y="0"/>
          <a:ext cx="0" cy="0"/>
          <a:chOff x="0" y="0"/>
          <a:chExt cx="0" cy="0"/>
        </a:xfrm>
      </p:grpSpPr>
      <p:sp>
        <p:nvSpPr>
          <p:cNvPr id="31" name="Rectangle 30"/>
          <p:cNvSpPr/>
          <p:nvPr userDrawn="1"/>
        </p:nvSpPr>
        <p:spPr>
          <a:xfrm>
            <a:off x="-127462" y="0"/>
            <a:ext cx="12446924" cy="69296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userDrawn="1"/>
        </p:nvCxnSpPr>
        <p:spPr>
          <a:xfrm>
            <a:off x="838200" y="2431154"/>
            <a:ext cx="20538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3457134" y="2431154"/>
            <a:ext cx="20538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userDrawn="1"/>
        </p:nvSpPr>
        <p:spPr>
          <a:xfrm>
            <a:off x="6376657" y="1266781"/>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solidFill>
                  <a:schemeClr val="accent1">
                    <a:lumMod val="40000"/>
                    <a:lumOff val="60000"/>
                  </a:schemeClr>
                </a:solidFill>
                <a:latin typeface="Arial Black" charset="0"/>
                <a:ea typeface="Arial Black" charset="0"/>
                <a:cs typeface="Arial Black" charset="0"/>
              </a:rPr>
              <a:t>03</a:t>
            </a:r>
          </a:p>
        </p:txBody>
      </p:sp>
      <p:cxnSp>
        <p:nvCxnSpPr>
          <p:cNvPr id="9" name="Straight Connector 8"/>
          <p:cNvCxnSpPr/>
          <p:nvPr userDrawn="1"/>
        </p:nvCxnSpPr>
        <p:spPr>
          <a:xfrm>
            <a:off x="6348749" y="2431154"/>
            <a:ext cx="20538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userDrawn="1"/>
        </p:nvSpPr>
        <p:spPr>
          <a:xfrm>
            <a:off x="9258520" y="1266781"/>
            <a:ext cx="2025949"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solidFill>
                  <a:schemeClr val="accent1">
                    <a:lumMod val="40000"/>
                    <a:lumOff val="60000"/>
                  </a:schemeClr>
                </a:solidFill>
                <a:latin typeface="Arial Black" charset="0"/>
                <a:ea typeface="Arial Black" charset="0"/>
                <a:cs typeface="Arial Black" charset="0"/>
              </a:rPr>
              <a:t>04</a:t>
            </a:r>
          </a:p>
        </p:txBody>
      </p:sp>
      <p:cxnSp>
        <p:nvCxnSpPr>
          <p:cNvPr id="11" name="Straight Connector 10"/>
          <p:cNvCxnSpPr/>
          <p:nvPr userDrawn="1"/>
        </p:nvCxnSpPr>
        <p:spPr>
          <a:xfrm>
            <a:off x="9230613" y="2431154"/>
            <a:ext cx="20538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userDrawn="1"/>
        </p:nvSpPr>
        <p:spPr>
          <a:xfrm>
            <a:off x="866108" y="3811582"/>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solidFill>
                  <a:schemeClr val="accent1">
                    <a:lumMod val="40000"/>
                    <a:lumOff val="60000"/>
                  </a:schemeClr>
                </a:solidFill>
                <a:latin typeface="Arial Black" charset="0"/>
                <a:ea typeface="Arial Black" charset="0"/>
                <a:cs typeface="Arial Black" charset="0"/>
              </a:rPr>
              <a:t>05</a:t>
            </a:r>
          </a:p>
        </p:txBody>
      </p:sp>
      <p:cxnSp>
        <p:nvCxnSpPr>
          <p:cNvPr id="13" name="Straight Connector 12"/>
          <p:cNvCxnSpPr/>
          <p:nvPr userDrawn="1"/>
        </p:nvCxnSpPr>
        <p:spPr>
          <a:xfrm>
            <a:off x="838200" y="4975955"/>
            <a:ext cx="20538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3485042" y="3811582"/>
            <a:ext cx="2053856"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solidFill>
                  <a:schemeClr val="accent1">
                    <a:lumMod val="40000"/>
                    <a:lumOff val="60000"/>
                  </a:schemeClr>
                </a:solidFill>
                <a:latin typeface="Arial Black" charset="0"/>
                <a:ea typeface="Arial Black" charset="0"/>
                <a:cs typeface="Arial Black" charset="0"/>
              </a:rPr>
              <a:t>06</a:t>
            </a:r>
          </a:p>
        </p:txBody>
      </p:sp>
      <p:cxnSp>
        <p:nvCxnSpPr>
          <p:cNvPr id="15" name="Straight Connector 14"/>
          <p:cNvCxnSpPr/>
          <p:nvPr userDrawn="1"/>
        </p:nvCxnSpPr>
        <p:spPr>
          <a:xfrm>
            <a:off x="3457134" y="4975955"/>
            <a:ext cx="20538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6" name="Title 1"/>
          <p:cNvSpPr txBox="1">
            <a:spLocks/>
          </p:cNvSpPr>
          <p:nvPr userDrawn="1"/>
        </p:nvSpPr>
        <p:spPr>
          <a:xfrm>
            <a:off x="6376657" y="3811582"/>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solidFill>
                  <a:schemeClr val="accent1">
                    <a:lumMod val="40000"/>
                    <a:lumOff val="60000"/>
                  </a:schemeClr>
                </a:solidFill>
                <a:latin typeface="Arial Black" charset="0"/>
                <a:ea typeface="Arial Black" charset="0"/>
                <a:cs typeface="Arial Black" charset="0"/>
              </a:rPr>
              <a:t>07</a:t>
            </a:r>
          </a:p>
        </p:txBody>
      </p:sp>
      <p:cxnSp>
        <p:nvCxnSpPr>
          <p:cNvPr id="17" name="Straight Connector 16"/>
          <p:cNvCxnSpPr/>
          <p:nvPr userDrawn="1"/>
        </p:nvCxnSpPr>
        <p:spPr>
          <a:xfrm>
            <a:off x="6348749" y="4975955"/>
            <a:ext cx="20538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userDrawn="1"/>
        </p:nvSpPr>
        <p:spPr>
          <a:xfrm>
            <a:off x="9258521" y="3811582"/>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solidFill>
                  <a:schemeClr val="accent1">
                    <a:lumMod val="40000"/>
                    <a:lumOff val="60000"/>
                  </a:schemeClr>
                </a:solidFill>
                <a:latin typeface="Arial Black" charset="0"/>
                <a:ea typeface="Arial Black" charset="0"/>
                <a:cs typeface="Arial Black" charset="0"/>
              </a:rPr>
              <a:t>08</a:t>
            </a:r>
          </a:p>
        </p:txBody>
      </p:sp>
      <p:cxnSp>
        <p:nvCxnSpPr>
          <p:cNvPr id="19" name="Straight Connector 18"/>
          <p:cNvCxnSpPr/>
          <p:nvPr userDrawn="1"/>
        </p:nvCxnSpPr>
        <p:spPr>
          <a:xfrm>
            <a:off x="9230613" y="4975955"/>
            <a:ext cx="20538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Text Placeholder 2"/>
          <p:cNvSpPr>
            <a:spLocks noGrp="1"/>
          </p:cNvSpPr>
          <p:nvPr>
            <p:ph type="body" sz="quarter" idx="10" hasCustomPrompt="1"/>
          </p:nvPr>
        </p:nvSpPr>
        <p:spPr>
          <a:xfrm>
            <a:off x="866107" y="2644909"/>
            <a:ext cx="2052032" cy="1166674"/>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a:t>Click to add text</a:t>
            </a:r>
          </a:p>
        </p:txBody>
      </p:sp>
      <p:sp>
        <p:nvSpPr>
          <p:cNvPr id="21" name="Text Placeholder 2"/>
          <p:cNvSpPr>
            <a:spLocks noGrp="1"/>
          </p:cNvSpPr>
          <p:nvPr>
            <p:ph type="body" sz="quarter" idx="11" hasCustomPrompt="1"/>
          </p:nvPr>
        </p:nvSpPr>
        <p:spPr>
          <a:xfrm>
            <a:off x="3485041" y="2644909"/>
            <a:ext cx="2052032" cy="1166674"/>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a:t>Click to add text</a:t>
            </a:r>
          </a:p>
        </p:txBody>
      </p:sp>
      <p:sp>
        <p:nvSpPr>
          <p:cNvPr id="22" name="Text Placeholder 2"/>
          <p:cNvSpPr>
            <a:spLocks noGrp="1"/>
          </p:cNvSpPr>
          <p:nvPr>
            <p:ph type="body" sz="quarter" idx="12" hasCustomPrompt="1"/>
          </p:nvPr>
        </p:nvSpPr>
        <p:spPr>
          <a:xfrm>
            <a:off x="6356413" y="2644909"/>
            <a:ext cx="2052032" cy="1166674"/>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a:t>Click to add text</a:t>
            </a:r>
          </a:p>
        </p:txBody>
      </p:sp>
      <p:sp>
        <p:nvSpPr>
          <p:cNvPr id="23" name="Text Placeholder 2"/>
          <p:cNvSpPr>
            <a:spLocks noGrp="1"/>
          </p:cNvSpPr>
          <p:nvPr>
            <p:ph type="body" sz="quarter" idx="13" hasCustomPrompt="1"/>
          </p:nvPr>
        </p:nvSpPr>
        <p:spPr>
          <a:xfrm>
            <a:off x="9264528" y="2644909"/>
            <a:ext cx="2052032" cy="1166674"/>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a:t>Click to add text</a:t>
            </a:r>
          </a:p>
        </p:txBody>
      </p:sp>
      <p:sp>
        <p:nvSpPr>
          <p:cNvPr id="24" name="Text Placeholder 2"/>
          <p:cNvSpPr>
            <a:spLocks noGrp="1"/>
          </p:cNvSpPr>
          <p:nvPr>
            <p:ph type="body" sz="quarter" idx="14" hasCustomPrompt="1"/>
          </p:nvPr>
        </p:nvSpPr>
        <p:spPr>
          <a:xfrm>
            <a:off x="866107" y="5177391"/>
            <a:ext cx="2052032" cy="1178992"/>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a:t>Click to add text</a:t>
            </a:r>
          </a:p>
        </p:txBody>
      </p:sp>
      <p:sp>
        <p:nvSpPr>
          <p:cNvPr id="25" name="Text Placeholder 2"/>
          <p:cNvSpPr>
            <a:spLocks noGrp="1"/>
          </p:cNvSpPr>
          <p:nvPr>
            <p:ph type="body" sz="quarter" idx="15" hasCustomPrompt="1"/>
          </p:nvPr>
        </p:nvSpPr>
        <p:spPr>
          <a:xfrm>
            <a:off x="3457134" y="5177391"/>
            <a:ext cx="2052032" cy="1178992"/>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a:t>Click to add text</a:t>
            </a:r>
          </a:p>
        </p:txBody>
      </p:sp>
      <p:sp>
        <p:nvSpPr>
          <p:cNvPr id="26" name="Text Placeholder 2"/>
          <p:cNvSpPr>
            <a:spLocks noGrp="1"/>
          </p:cNvSpPr>
          <p:nvPr>
            <p:ph type="body" sz="quarter" idx="16" hasCustomPrompt="1"/>
          </p:nvPr>
        </p:nvSpPr>
        <p:spPr>
          <a:xfrm>
            <a:off x="6376657" y="5177391"/>
            <a:ext cx="2052032" cy="1178992"/>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a:t>Click to add text</a:t>
            </a:r>
          </a:p>
        </p:txBody>
      </p:sp>
      <p:sp>
        <p:nvSpPr>
          <p:cNvPr id="27" name="Text Placeholder 2"/>
          <p:cNvSpPr>
            <a:spLocks noGrp="1"/>
          </p:cNvSpPr>
          <p:nvPr>
            <p:ph type="body" sz="quarter" idx="17" hasCustomPrompt="1"/>
          </p:nvPr>
        </p:nvSpPr>
        <p:spPr>
          <a:xfrm>
            <a:off x="9258520" y="5177391"/>
            <a:ext cx="2052032" cy="1178992"/>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a:t>Click to add text</a:t>
            </a:r>
          </a:p>
        </p:txBody>
      </p:sp>
      <p:sp>
        <p:nvSpPr>
          <p:cNvPr id="28" name="Title 1"/>
          <p:cNvSpPr txBox="1">
            <a:spLocks/>
          </p:cNvSpPr>
          <p:nvPr userDrawn="1"/>
        </p:nvSpPr>
        <p:spPr>
          <a:xfrm>
            <a:off x="3457134" y="1266781"/>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solidFill>
                  <a:schemeClr val="accent1">
                    <a:lumMod val="40000"/>
                    <a:lumOff val="60000"/>
                  </a:schemeClr>
                </a:solidFill>
                <a:latin typeface="Arial Black" charset="0"/>
                <a:ea typeface="Arial Black" charset="0"/>
                <a:cs typeface="Arial Black" charset="0"/>
              </a:rPr>
              <a:t>02</a:t>
            </a:r>
          </a:p>
        </p:txBody>
      </p:sp>
      <p:sp>
        <p:nvSpPr>
          <p:cNvPr id="29" name="Title 1"/>
          <p:cNvSpPr txBox="1">
            <a:spLocks/>
          </p:cNvSpPr>
          <p:nvPr userDrawn="1"/>
        </p:nvSpPr>
        <p:spPr>
          <a:xfrm>
            <a:off x="838200" y="1266781"/>
            <a:ext cx="2079939"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solidFill>
                  <a:schemeClr val="accent1">
                    <a:lumMod val="40000"/>
                    <a:lumOff val="60000"/>
                  </a:schemeClr>
                </a:solidFill>
                <a:latin typeface="Arial Black" charset="0"/>
                <a:ea typeface="Arial Black" charset="0"/>
                <a:cs typeface="Arial Black" charset="0"/>
              </a:rPr>
              <a:t>01</a:t>
            </a:r>
          </a:p>
        </p:txBody>
      </p:sp>
      <p:sp>
        <p:nvSpPr>
          <p:cNvPr id="30" name="TextBox 29"/>
          <p:cNvSpPr txBox="1"/>
          <p:nvPr userDrawn="1"/>
        </p:nvSpPr>
        <p:spPr>
          <a:xfrm>
            <a:off x="768812" y="322267"/>
            <a:ext cx="7059168" cy="523220"/>
          </a:xfrm>
          <a:prstGeom prst="rect">
            <a:avLst/>
          </a:prstGeom>
          <a:noFill/>
        </p:spPr>
        <p:txBody>
          <a:bodyPr wrap="square" rtlCol="0">
            <a:spAutoFit/>
          </a:bodyPr>
          <a:lstStyle/>
          <a:p>
            <a:r>
              <a:rPr lang="en-US" sz="2800" b="1" i="0" dirty="0">
                <a:solidFill>
                  <a:schemeClr val="bg1"/>
                </a:solidFill>
                <a:latin typeface="Arial Black" charset="0"/>
                <a:ea typeface="Arial Black" charset="0"/>
                <a:cs typeface="Arial Black" charset="0"/>
              </a:rPr>
              <a:t>TABLE OF </a:t>
            </a:r>
            <a:r>
              <a:rPr lang="en-US" sz="2800" b="1" i="0" cap="all" baseline="0" dirty="0">
                <a:solidFill>
                  <a:schemeClr val="bg1"/>
                </a:solidFill>
                <a:latin typeface="Arial Black" charset="0"/>
                <a:ea typeface="Arial Black" charset="0"/>
                <a:cs typeface="Arial Black" charset="0"/>
              </a:rPr>
              <a:t>CONTENTS</a:t>
            </a:r>
          </a:p>
        </p:txBody>
      </p:sp>
    </p:spTree>
    <p:extLst>
      <p:ext uri="{BB962C8B-B14F-4D97-AF65-F5344CB8AC3E}">
        <p14:creationId xmlns:p14="http://schemas.microsoft.com/office/powerpoint/2010/main" val="15161662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9" name="Rectangle 8"/>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12" name="Table Placeholder 2">
            <a:extLst>
              <a:ext uri="{FF2B5EF4-FFF2-40B4-BE49-F238E27FC236}">
                <a16:creationId xmlns:a16="http://schemas.microsoft.com/office/drawing/2014/main" id="{A2EE6085-3874-7147-915F-59E0C6A8FF19}"/>
              </a:ext>
            </a:extLst>
          </p:cNvPr>
          <p:cNvSpPr>
            <a:spLocks noGrp="1"/>
          </p:cNvSpPr>
          <p:nvPr>
            <p:ph type="tbl" sz="quarter" idx="16"/>
          </p:nvPr>
        </p:nvSpPr>
        <p:spPr>
          <a:xfrm>
            <a:off x="2017633" y="1145398"/>
            <a:ext cx="8223235" cy="4445001"/>
          </a:xfrm>
        </p:spPr>
        <p:txBody>
          <a:bodyPr/>
          <a:lstStyle>
            <a:lvl1pPr>
              <a:defRPr>
                <a:solidFill>
                  <a:schemeClr val="bg1"/>
                </a:solidFill>
              </a:defRPr>
            </a:lvl1pPr>
          </a:lstStyle>
          <a:p>
            <a:endParaRPr lang="en-US" dirty="0"/>
          </a:p>
        </p:txBody>
      </p:sp>
      <p:sp>
        <p:nvSpPr>
          <p:cNvPr id="15" name="Title 1">
            <a:extLst>
              <a:ext uri="{FF2B5EF4-FFF2-40B4-BE49-F238E27FC236}">
                <a16:creationId xmlns:a16="http://schemas.microsoft.com/office/drawing/2014/main" id="{CCDDCADA-62CA-944F-8EEC-E0E0087CC275}"/>
              </a:ext>
            </a:extLst>
          </p:cNvPr>
          <p:cNvSpPr>
            <a:spLocks noGrp="1"/>
          </p:cNvSpPr>
          <p:nvPr>
            <p:ph type="title" hasCustomPrompt="1"/>
          </p:nvPr>
        </p:nvSpPr>
        <p:spPr>
          <a:xfrm>
            <a:off x="2017633" y="365124"/>
            <a:ext cx="8223236" cy="630302"/>
          </a:xfrm>
        </p:spPr>
        <p:txBody>
          <a:bodyPr anchor="t">
            <a:noAutofit/>
          </a:bodyPr>
          <a:lstStyle>
            <a:lvl1pPr algn="ctr">
              <a:defRPr sz="2800" b="1" i="0" cap="all" baseline="0">
                <a:solidFill>
                  <a:schemeClr val="bg1"/>
                </a:solidFill>
                <a:latin typeface="Arial Black" charset="0"/>
                <a:ea typeface="Arial Black" charset="0"/>
                <a:cs typeface="Arial Black" charset="0"/>
              </a:defRPr>
            </a:lvl1pPr>
          </a:lstStyle>
          <a:p>
            <a:r>
              <a:rPr lang="en-US" noProof="0"/>
              <a:t>CLICK TO EDIT TITLE</a:t>
            </a:r>
            <a:br>
              <a:rPr lang="en-US" noProof="0"/>
            </a:br>
            <a:endParaRPr lang="en-US" noProof="0"/>
          </a:p>
        </p:txBody>
      </p:sp>
      <p:sp>
        <p:nvSpPr>
          <p:cNvPr id="10"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1"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4" name="Table Placeholder 2">
            <a:extLst>
              <a:ext uri="{FF2B5EF4-FFF2-40B4-BE49-F238E27FC236}">
                <a16:creationId xmlns:a16="http://schemas.microsoft.com/office/drawing/2014/main" id="{4FAD8BED-5F0B-4849-96E0-45EF26075510}"/>
              </a:ext>
            </a:extLst>
          </p:cNvPr>
          <p:cNvSpPr>
            <a:spLocks noGrp="1"/>
          </p:cNvSpPr>
          <p:nvPr>
            <p:ph type="tbl" sz="quarter" idx="16"/>
          </p:nvPr>
        </p:nvSpPr>
        <p:spPr>
          <a:xfrm>
            <a:off x="2017633" y="1145398"/>
            <a:ext cx="8223235" cy="4445001"/>
          </a:xfrm>
        </p:spPr>
        <p:txBody>
          <a:bodyPr/>
          <a:lstStyle>
            <a:lvl1pPr>
              <a:defRPr>
                <a:solidFill>
                  <a:srgbClr val="7029EC"/>
                </a:solidFill>
              </a:defRPr>
            </a:lvl1pPr>
          </a:lstStyle>
          <a:p>
            <a:endParaRPr lang="en-US" dirty="0"/>
          </a:p>
        </p:txBody>
      </p:sp>
      <p:sp>
        <p:nvSpPr>
          <p:cNvPr id="18" name="Title 1">
            <a:extLst>
              <a:ext uri="{FF2B5EF4-FFF2-40B4-BE49-F238E27FC236}">
                <a16:creationId xmlns:a16="http://schemas.microsoft.com/office/drawing/2014/main" id="{15CFD357-30E4-D649-A616-DB7B7EBBE3B1}"/>
              </a:ext>
            </a:extLst>
          </p:cNvPr>
          <p:cNvSpPr>
            <a:spLocks noGrp="1"/>
          </p:cNvSpPr>
          <p:nvPr>
            <p:ph type="title" hasCustomPrompt="1"/>
          </p:nvPr>
        </p:nvSpPr>
        <p:spPr>
          <a:xfrm>
            <a:off x="2017633" y="365124"/>
            <a:ext cx="8223236" cy="630302"/>
          </a:xfrm>
        </p:spPr>
        <p:txBody>
          <a:bodyPr anchor="t">
            <a:noAutofit/>
          </a:bodyPr>
          <a:lstStyle>
            <a:lvl1pPr algn="ctr">
              <a:defRPr sz="2800" b="1" i="0" cap="all" baseline="0">
                <a:solidFill>
                  <a:srgbClr val="7029EC"/>
                </a:solidFill>
                <a:latin typeface="Arial Black" charset="0"/>
                <a:ea typeface="Arial Black" charset="0"/>
                <a:cs typeface="Arial Black" charset="0"/>
              </a:defRPr>
            </a:lvl1pPr>
          </a:lstStyle>
          <a:p>
            <a:r>
              <a:rPr lang="en-US" noProof="0"/>
              <a:t>CLICK TO EDIT TITLE</a:t>
            </a:r>
            <a:br>
              <a:rPr lang="en-US" noProof="0"/>
            </a:br>
            <a:endParaRPr lang="en-US" noProof="0"/>
          </a:p>
        </p:txBody>
      </p:sp>
      <p:sp>
        <p:nvSpPr>
          <p:cNvPr id="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0"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conography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8D2B74C-6EFA-3D48-B91D-B9997B53178C}"/>
              </a:ext>
            </a:extLst>
          </p:cNvPr>
          <p:cNvSpPr/>
          <p:nvPr userDrawn="1"/>
        </p:nvSpPr>
        <p:spPr>
          <a:xfrm>
            <a:off x="0" y="0"/>
            <a:ext cx="12192000" cy="620621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5EB7287D-4CCE-5945-9C66-955550B44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13" name="Picture Placeholder 4">
            <a:extLst>
              <a:ext uri="{FF2B5EF4-FFF2-40B4-BE49-F238E27FC236}">
                <a16:creationId xmlns:a16="http://schemas.microsoft.com/office/drawing/2014/main" id="{DBCF420B-BED5-E349-A197-07A496E65081}"/>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a:xfrm>
            <a:off x="1646852" y="1585459"/>
            <a:ext cx="834943" cy="1086154"/>
          </a:xfrm>
          <a:prstGeom prst="rect">
            <a:avLst/>
          </a:prstGeom>
        </p:spPr>
      </p:pic>
      <p:pic>
        <p:nvPicPr>
          <p:cNvPr id="30" name="Picture 29"/>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538928" y="1692682"/>
            <a:ext cx="659082" cy="978931"/>
          </a:xfrm>
          <a:prstGeom prst="rect">
            <a:avLst/>
          </a:prstGeom>
        </p:spPr>
      </p:pic>
      <p:pic>
        <p:nvPicPr>
          <p:cNvPr id="5" name="Picture 4"/>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199200" y="1896656"/>
            <a:ext cx="975362" cy="822962"/>
          </a:xfrm>
          <a:prstGeom prst="rect">
            <a:avLst/>
          </a:prstGeom>
        </p:spPr>
      </p:pic>
      <p:sp>
        <p:nvSpPr>
          <p:cNvPr id="6" name="Text Placeholder 5">
            <a:extLst>
              <a:ext uri="{FF2B5EF4-FFF2-40B4-BE49-F238E27FC236}">
                <a16:creationId xmlns:a16="http://schemas.microsoft.com/office/drawing/2014/main" id="{B4CE4B1D-270A-7249-8301-C1573E07D8D9}"/>
              </a:ext>
            </a:extLst>
          </p:cNvPr>
          <p:cNvSpPr>
            <a:spLocks noGrp="1"/>
          </p:cNvSpPr>
          <p:nvPr>
            <p:ph type="body" sz="quarter" idx="18" hasCustomPrompt="1"/>
          </p:nvPr>
        </p:nvSpPr>
        <p:spPr>
          <a:xfrm>
            <a:off x="4298327" y="2869590"/>
            <a:ext cx="3239391" cy="659527"/>
          </a:xfrm>
        </p:spPr>
        <p:txBody>
          <a:bodyPr anchor="ctr" anchorCtr="0">
            <a:normAutofit/>
          </a:bodyPr>
          <a:lstStyle>
            <a:lvl1pPr algn="ctr">
              <a:defRPr sz="2800" b="1" i="0" cap="all" baseline="0">
                <a:solidFill>
                  <a:schemeClr val="bg1"/>
                </a:solidFill>
                <a:latin typeface="Arial Black" panose="020B0604020202020204" pitchFamily="34" charset="0"/>
                <a:cs typeface="Arial Black" panose="020B0604020202020204" pitchFamily="34" charset="0"/>
              </a:defRPr>
            </a:lvl1pPr>
          </a:lstStyle>
          <a:p>
            <a:pPr lvl="0"/>
            <a:r>
              <a:rPr lang="en-US"/>
              <a:t>XX wins</a:t>
            </a:r>
          </a:p>
        </p:txBody>
      </p:sp>
      <p:sp>
        <p:nvSpPr>
          <p:cNvPr id="22" name="Text Placeholder 5">
            <a:extLst>
              <a:ext uri="{FF2B5EF4-FFF2-40B4-BE49-F238E27FC236}">
                <a16:creationId xmlns:a16="http://schemas.microsoft.com/office/drawing/2014/main" id="{1982AE95-1C37-1842-9ADE-60BBFE61EDBB}"/>
              </a:ext>
            </a:extLst>
          </p:cNvPr>
          <p:cNvSpPr>
            <a:spLocks noGrp="1"/>
          </p:cNvSpPr>
          <p:nvPr>
            <p:ph type="body" sz="quarter" idx="19"/>
          </p:nvPr>
        </p:nvSpPr>
        <p:spPr>
          <a:xfrm>
            <a:off x="4298327" y="3643173"/>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algn="ctr"/>
            <a:endParaRPr lang="en-US"/>
          </a:p>
        </p:txBody>
      </p:sp>
      <p:sp>
        <p:nvSpPr>
          <p:cNvPr id="23" name="Text Placeholder 5">
            <a:extLst>
              <a:ext uri="{FF2B5EF4-FFF2-40B4-BE49-F238E27FC236}">
                <a16:creationId xmlns:a16="http://schemas.microsoft.com/office/drawing/2014/main" id="{BA353CB3-80D4-694D-9902-F9079F7B1BF3}"/>
              </a:ext>
            </a:extLst>
          </p:cNvPr>
          <p:cNvSpPr>
            <a:spLocks noGrp="1"/>
          </p:cNvSpPr>
          <p:nvPr>
            <p:ph type="body" sz="quarter" idx="20" hasCustomPrompt="1"/>
          </p:nvPr>
        </p:nvSpPr>
        <p:spPr>
          <a:xfrm>
            <a:off x="8067186" y="2858654"/>
            <a:ext cx="3239391" cy="659527"/>
          </a:xfrm>
        </p:spPr>
        <p:txBody>
          <a:bodyPr anchor="ctr" anchorCtr="0">
            <a:normAutofit/>
          </a:bodyPr>
          <a:lstStyle>
            <a:lvl1pPr algn="ctr">
              <a:defRPr sz="2800" b="1" i="0" cap="all" baseline="0">
                <a:solidFill>
                  <a:schemeClr val="bg1"/>
                </a:solidFill>
                <a:latin typeface="Arial Black" panose="020B0604020202020204" pitchFamily="34" charset="0"/>
                <a:cs typeface="Arial Black" panose="020B0604020202020204" pitchFamily="34" charset="0"/>
              </a:defRPr>
            </a:lvl1pPr>
          </a:lstStyle>
          <a:p>
            <a:pPr lvl="0"/>
            <a:r>
              <a:rPr lang="en-US"/>
              <a:t>$XX MILLION</a:t>
            </a:r>
          </a:p>
        </p:txBody>
      </p:sp>
      <p:sp>
        <p:nvSpPr>
          <p:cNvPr id="24" name="Text Placeholder 5">
            <a:extLst>
              <a:ext uri="{FF2B5EF4-FFF2-40B4-BE49-F238E27FC236}">
                <a16:creationId xmlns:a16="http://schemas.microsoft.com/office/drawing/2014/main" id="{2D12C752-46E0-4644-A203-77CA8DFC618F}"/>
              </a:ext>
            </a:extLst>
          </p:cNvPr>
          <p:cNvSpPr>
            <a:spLocks noGrp="1"/>
          </p:cNvSpPr>
          <p:nvPr>
            <p:ph type="body" sz="quarter" idx="21"/>
          </p:nvPr>
        </p:nvSpPr>
        <p:spPr>
          <a:xfrm>
            <a:off x="8067186" y="3632237"/>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algn="ctr"/>
            <a:endParaRPr lang="en-US"/>
          </a:p>
        </p:txBody>
      </p:sp>
      <p:sp>
        <p:nvSpPr>
          <p:cNvPr id="26" name="Text Placeholder 5">
            <a:extLst>
              <a:ext uri="{FF2B5EF4-FFF2-40B4-BE49-F238E27FC236}">
                <a16:creationId xmlns:a16="http://schemas.microsoft.com/office/drawing/2014/main" id="{A4871770-97E3-A44A-A055-C57059AB2E84}"/>
              </a:ext>
            </a:extLst>
          </p:cNvPr>
          <p:cNvSpPr>
            <a:spLocks noGrp="1"/>
          </p:cNvSpPr>
          <p:nvPr>
            <p:ph type="body" sz="quarter" idx="22" hasCustomPrompt="1"/>
          </p:nvPr>
        </p:nvSpPr>
        <p:spPr>
          <a:xfrm>
            <a:off x="529469" y="2869590"/>
            <a:ext cx="3239391" cy="659527"/>
          </a:xfrm>
        </p:spPr>
        <p:txBody>
          <a:bodyPr anchor="ctr" anchorCtr="0">
            <a:normAutofit/>
          </a:bodyPr>
          <a:lstStyle>
            <a:lvl1pPr algn="ctr">
              <a:defRPr sz="2800" b="1" i="0" cap="all" baseline="0">
                <a:solidFill>
                  <a:schemeClr val="bg1"/>
                </a:solidFill>
                <a:latin typeface="Arial Black" panose="020B0604020202020204" pitchFamily="34" charset="0"/>
                <a:cs typeface="Arial Black" panose="020B0604020202020204" pitchFamily="34" charset="0"/>
              </a:defRPr>
            </a:lvl1pPr>
          </a:lstStyle>
          <a:p>
            <a:pPr lvl="0"/>
            <a:r>
              <a:rPr lang="en-US"/>
              <a:t>$xx million</a:t>
            </a:r>
          </a:p>
        </p:txBody>
      </p:sp>
      <p:sp>
        <p:nvSpPr>
          <p:cNvPr id="16" name="Text Placeholder 5">
            <a:extLst>
              <a:ext uri="{FF2B5EF4-FFF2-40B4-BE49-F238E27FC236}">
                <a16:creationId xmlns:a16="http://schemas.microsoft.com/office/drawing/2014/main" id="{8FDBA390-0521-FF4A-94A3-7CC3A19F2E04}"/>
              </a:ext>
            </a:extLst>
          </p:cNvPr>
          <p:cNvSpPr>
            <a:spLocks noGrp="1"/>
          </p:cNvSpPr>
          <p:nvPr>
            <p:ph type="body" sz="quarter" idx="23"/>
          </p:nvPr>
        </p:nvSpPr>
        <p:spPr>
          <a:xfrm>
            <a:off x="529468" y="3632237"/>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algn="ctr"/>
            <a:endParaRPr lang="en-US"/>
          </a:p>
        </p:txBody>
      </p:sp>
      <p:sp>
        <p:nvSpPr>
          <p:cNvPr id="17"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8"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conography #2">
    <p:spTree>
      <p:nvGrpSpPr>
        <p:cNvPr id="1" name=""/>
        <p:cNvGrpSpPr/>
        <p:nvPr/>
      </p:nvGrpSpPr>
      <p:grpSpPr>
        <a:xfrm>
          <a:off x="0" y="0"/>
          <a:ext cx="0" cy="0"/>
          <a:chOff x="0" y="0"/>
          <a:chExt cx="0" cy="0"/>
        </a:xfrm>
      </p:grpSpPr>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21" name="Picture 2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199200" y="1919078"/>
            <a:ext cx="975362" cy="822962"/>
          </a:xfrm>
          <a:prstGeom prst="rect">
            <a:avLst/>
          </a:prstGeom>
        </p:spPr>
      </p:pic>
      <p:pic>
        <p:nvPicPr>
          <p:cNvPr id="22" name="Picture 21"/>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513423" y="1685393"/>
            <a:ext cx="692413" cy="1028437"/>
          </a:xfrm>
          <a:prstGeom prst="rect">
            <a:avLst/>
          </a:prstGeom>
        </p:spPr>
      </p:pic>
      <p:pic>
        <p:nvPicPr>
          <p:cNvPr id="23" name="Picture 22"/>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704002" y="1685392"/>
            <a:ext cx="737695" cy="966091"/>
          </a:xfrm>
          <a:prstGeom prst="rect">
            <a:avLst/>
          </a:prstGeom>
        </p:spPr>
      </p:pic>
      <p:sp>
        <p:nvSpPr>
          <p:cNvPr id="25" name="Text Placeholder 5">
            <a:extLst>
              <a:ext uri="{FF2B5EF4-FFF2-40B4-BE49-F238E27FC236}">
                <a16:creationId xmlns:a16="http://schemas.microsoft.com/office/drawing/2014/main" id="{734C2DC4-0B06-3147-88E2-649E4A737EF1}"/>
              </a:ext>
            </a:extLst>
          </p:cNvPr>
          <p:cNvSpPr>
            <a:spLocks noGrp="1"/>
          </p:cNvSpPr>
          <p:nvPr>
            <p:ph type="body" sz="quarter" idx="18" hasCustomPrompt="1"/>
          </p:nvPr>
        </p:nvSpPr>
        <p:spPr>
          <a:xfrm>
            <a:off x="4298327" y="2869590"/>
            <a:ext cx="3239391" cy="659527"/>
          </a:xfrm>
        </p:spPr>
        <p:txBody>
          <a:bodyPr anchor="ctr" anchorCtr="0">
            <a:normAutofit/>
          </a:bodyPr>
          <a:lstStyle>
            <a:lvl1pPr algn="ctr">
              <a:defRPr sz="2800" b="1" i="0" cap="all" baseline="0">
                <a:solidFill>
                  <a:srgbClr val="7029EC"/>
                </a:solidFill>
                <a:latin typeface="Arial Black" panose="020B0604020202020204" pitchFamily="34" charset="0"/>
                <a:cs typeface="Arial Black" panose="020B0604020202020204" pitchFamily="34" charset="0"/>
              </a:defRPr>
            </a:lvl1pPr>
          </a:lstStyle>
          <a:p>
            <a:pPr lvl="0"/>
            <a:r>
              <a:rPr lang="en-US"/>
              <a:t>XX wins</a:t>
            </a:r>
          </a:p>
        </p:txBody>
      </p:sp>
      <p:sp>
        <p:nvSpPr>
          <p:cNvPr id="27" name="Text Placeholder 5">
            <a:extLst>
              <a:ext uri="{FF2B5EF4-FFF2-40B4-BE49-F238E27FC236}">
                <a16:creationId xmlns:a16="http://schemas.microsoft.com/office/drawing/2014/main" id="{72A2BB4A-48C9-A54C-BB72-261C2AD309EC}"/>
              </a:ext>
            </a:extLst>
          </p:cNvPr>
          <p:cNvSpPr>
            <a:spLocks noGrp="1"/>
          </p:cNvSpPr>
          <p:nvPr>
            <p:ph type="body" sz="quarter" idx="20" hasCustomPrompt="1"/>
          </p:nvPr>
        </p:nvSpPr>
        <p:spPr>
          <a:xfrm>
            <a:off x="8067186" y="2858654"/>
            <a:ext cx="3239391" cy="659527"/>
          </a:xfrm>
        </p:spPr>
        <p:txBody>
          <a:bodyPr anchor="ctr" anchorCtr="0">
            <a:normAutofit/>
          </a:bodyPr>
          <a:lstStyle>
            <a:lvl1pPr algn="ctr">
              <a:defRPr sz="2800" b="1" i="0" cap="all" baseline="0">
                <a:solidFill>
                  <a:srgbClr val="7029EC"/>
                </a:solidFill>
                <a:latin typeface="Arial Black" panose="020B0604020202020204" pitchFamily="34" charset="0"/>
                <a:cs typeface="Arial Black" panose="020B0604020202020204" pitchFamily="34" charset="0"/>
              </a:defRPr>
            </a:lvl1pPr>
          </a:lstStyle>
          <a:p>
            <a:pPr lvl="0"/>
            <a:r>
              <a:rPr lang="en-US"/>
              <a:t>$XX MILLION</a:t>
            </a:r>
          </a:p>
        </p:txBody>
      </p:sp>
      <p:sp>
        <p:nvSpPr>
          <p:cNvPr id="16" name="Text Placeholder 5">
            <a:extLst>
              <a:ext uri="{FF2B5EF4-FFF2-40B4-BE49-F238E27FC236}">
                <a16:creationId xmlns:a16="http://schemas.microsoft.com/office/drawing/2014/main" id="{FBA90953-C94C-364A-86C8-A6B260180628}"/>
              </a:ext>
            </a:extLst>
          </p:cNvPr>
          <p:cNvSpPr>
            <a:spLocks noGrp="1"/>
          </p:cNvSpPr>
          <p:nvPr>
            <p:ph type="body" sz="quarter" idx="22" hasCustomPrompt="1"/>
          </p:nvPr>
        </p:nvSpPr>
        <p:spPr>
          <a:xfrm>
            <a:off x="529469" y="2869590"/>
            <a:ext cx="3239391" cy="659527"/>
          </a:xfrm>
        </p:spPr>
        <p:txBody>
          <a:bodyPr anchor="ctr" anchorCtr="0">
            <a:normAutofit/>
          </a:bodyPr>
          <a:lstStyle>
            <a:lvl1pPr algn="ctr">
              <a:defRPr sz="2800" b="1" i="0" cap="all" baseline="0">
                <a:solidFill>
                  <a:srgbClr val="7029EC"/>
                </a:solidFill>
                <a:latin typeface="Arial Black" panose="020B0604020202020204" pitchFamily="34" charset="0"/>
                <a:cs typeface="Arial Black" panose="020B0604020202020204" pitchFamily="34" charset="0"/>
              </a:defRPr>
            </a:lvl1pPr>
          </a:lstStyle>
          <a:p>
            <a:pPr lvl="0"/>
            <a:r>
              <a:rPr lang="en-US"/>
              <a:t>$xx million</a:t>
            </a:r>
          </a:p>
        </p:txBody>
      </p:sp>
      <p:sp>
        <p:nvSpPr>
          <p:cNvPr id="17" name="Text Placeholder 5">
            <a:extLst>
              <a:ext uri="{FF2B5EF4-FFF2-40B4-BE49-F238E27FC236}">
                <a16:creationId xmlns:a16="http://schemas.microsoft.com/office/drawing/2014/main" id="{01503884-3360-7D46-BCCD-1CCAB42544E0}"/>
              </a:ext>
            </a:extLst>
          </p:cNvPr>
          <p:cNvSpPr>
            <a:spLocks noGrp="1"/>
          </p:cNvSpPr>
          <p:nvPr>
            <p:ph type="body" sz="quarter" idx="19"/>
          </p:nvPr>
        </p:nvSpPr>
        <p:spPr>
          <a:xfrm>
            <a:off x="4298327" y="3643173"/>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algn="ctr"/>
            <a:endParaRPr lang="en-US"/>
          </a:p>
        </p:txBody>
      </p:sp>
      <p:sp>
        <p:nvSpPr>
          <p:cNvPr id="18" name="Text Placeholder 5">
            <a:extLst>
              <a:ext uri="{FF2B5EF4-FFF2-40B4-BE49-F238E27FC236}">
                <a16:creationId xmlns:a16="http://schemas.microsoft.com/office/drawing/2014/main" id="{E2AD2E6A-DD62-384D-B84D-741908142CD1}"/>
              </a:ext>
            </a:extLst>
          </p:cNvPr>
          <p:cNvSpPr>
            <a:spLocks noGrp="1"/>
          </p:cNvSpPr>
          <p:nvPr>
            <p:ph type="body" sz="quarter" idx="21"/>
          </p:nvPr>
        </p:nvSpPr>
        <p:spPr>
          <a:xfrm>
            <a:off x="8067186" y="3632237"/>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algn="ctr"/>
            <a:endParaRPr lang="en-US"/>
          </a:p>
        </p:txBody>
      </p:sp>
      <p:sp>
        <p:nvSpPr>
          <p:cNvPr id="19" name="Text Placeholder 5">
            <a:extLst>
              <a:ext uri="{FF2B5EF4-FFF2-40B4-BE49-F238E27FC236}">
                <a16:creationId xmlns:a16="http://schemas.microsoft.com/office/drawing/2014/main" id="{58C84426-C761-D249-BD82-9C6EF36F77F0}"/>
              </a:ext>
            </a:extLst>
          </p:cNvPr>
          <p:cNvSpPr>
            <a:spLocks noGrp="1"/>
          </p:cNvSpPr>
          <p:nvPr>
            <p:ph type="body" sz="quarter" idx="23"/>
          </p:nvPr>
        </p:nvSpPr>
        <p:spPr>
          <a:xfrm>
            <a:off x="529468" y="3632237"/>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algn="ctr"/>
            <a:endParaRPr lang="en-US"/>
          </a:p>
        </p:txBody>
      </p:sp>
      <p:sp>
        <p:nvSpPr>
          <p:cNvPr id="2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7341779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conography #3">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41A8A48-E25A-EE47-AD39-5DFAB4E2EA0B}"/>
              </a:ext>
            </a:extLst>
          </p:cNvPr>
          <p:cNvSpPr/>
          <p:nvPr userDrawn="1"/>
        </p:nvSpPr>
        <p:spPr>
          <a:xfrm>
            <a:off x="0" y="0"/>
            <a:ext cx="12192000" cy="620621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B0626DA5-5F3F-5F42-988D-5556A7768F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13" name="Picture Placeholder 4">
            <a:extLst>
              <a:ext uri="{FF2B5EF4-FFF2-40B4-BE49-F238E27FC236}">
                <a16:creationId xmlns:a16="http://schemas.microsoft.com/office/drawing/2014/main" id="{DBCF420B-BED5-E349-A197-07A496E65081}"/>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a:xfrm>
            <a:off x="1777480" y="646246"/>
            <a:ext cx="634541" cy="825457"/>
          </a:xfrm>
          <a:prstGeom prst="rect">
            <a:avLst/>
          </a:prstGeom>
        </p:spPr>
      </p:pic>
      <p:pic>
        <p:nvPicPr>
          <p:cNvPr id="30" name="Picture 29"/>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595110" y="753470"/>
            <a:ext cx="500890" cy="743970"/>
          </a:xfrm>
          <a:prstGeom prst="rect">
            <a:avLst/>
          </a:prstGeom>
        </p:spPr>
      </p:pic>
      <p:pic>
        <p:nvPicPr>
          <p:cNvPr id="5" name="Picture 4"/>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311114" y="869341"/>
            <a:ext cx="741257" cy="625436"/>
          </a:xfrm>
          <a:prstGeom prst="rect">
            <a:avLst/>
          </a:prstGeom>
        </p:spPr>
      </p:pic>
      <p:pic>
        <p:nvPicPr>
          <p:cNvPr id="2" name="Picture 1"/>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5388179" y="3798025"/>
            <a:ext cx="910794" cy="497563"/>
          </a:xfrm>
          <a:prstGeom prst="rect">
            <a:avLst/>
          </a:prstGeom>
        </p:spPr>
      </p:pic>
      <p:pic>
        <p:nvPicPr>
          <p:cNvPr id="3" name="Picture 2"/>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9214954" y="3694534"/>
            <a:ext cx="933575" cy="635065"/>
          </a:xfrm>
          <a:prstGeom prst="rect">
            <a:avLst/>
          </a:prstGeom>
        </p:spPr>
      </p:pic>
      <p:pic>
        <p:nvPicPr>
          <p:cNvPr id="59" name="Picture 58"/>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1739216" y="3542686"/>
            <a:ext cx="598102" cy="796681"/>
          </a:xfrm>
          <a:prstGeom prst="rect">
            <a:avLst/>
          </a:prstGeom>
        </p:spPr>
      </p:pic>
      <p:sp>
        <p:nvSpPr>
          <p:cNvPr id="47" name="Text Placeholder 5">
            <a:extLst>
              <a:ext uri="{FF2B5EF4-FFF2-40B4-BE49-F238E27FC236}">
                <a16:creationId xmlns:a16="http://schemas.microsoft.com/office/drawing/2014/main" id="{5ABB7326-BDAF-F84C-94DF-5C373C2165CB}"/>
              </a:ext>
            </a:extLst>
          </p:cNvPr>
          <p:cNvSpPr>
            <a:spLocks noGrp="1"/>
          </p:cNvSpPr>
          <p:nvPr>
            <p:ph type="body" sz="quarter" idx="18" hasCustomPrompt="1"/>
          </p:nvPr>
        </p:nvSpPr>
        <p:spPr>
          <a:xfrm>
            <a:off x="4298327" y="1653536"/>
            <a:ext cx="3239391"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a:t>XX wins</a:t>
            </a:r>
          </a:p>
        </p:txBody>
      </p:sp>
      <p:sp>
        <p:nvSpPr>
          <p:cNvPr id="48" name="Text Placeholder 5">
            <a:extLst>
              <a:ext uri="{FF2B5EF4-FFF2-40B4-BE49-F238E27FC236}">
                <a16:creationId xmlns:a16="http://schemas.microsoft.com/office/drawing/2014/main" id="{3EFF19B0-97F6-A248-B5DD-195644DD68DB}"/>
              </a:ext>
            </a:extLst>
          </p:cNvPr>
          <p:cNvSpPr>
            <a:spLocks noGrp="1"/>
          </p:cNvSpPr>
          <p:nvPr>
            <p:ph type="body" sz="quarter" idx="19"/>
          </p:nvPr>
        </p:nvSpPr>
        <p:spPr>
          <a:xfrm>
            <a:off x="4298326" y="2218207"/>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algn="ctr"/>
            <a:endParaRPr lang="en-US"/>
          </a:p>
        </p:txBody>
      </p:sp>
      <p:sp>
        <p:nvSpPr>
          <p:cNvPr id="49" name="Text Placeholder 5">
            <a:extLst>
              <a:ext uri="{FF2B5EF4-FFF2-40B4-BE49-F238E27FC236}">
                <a16:creationId xmlns:a16="http://schemas.microsoft.com/office/drawing/2014/main" id="{DE963563-65C7-DE4D-9DFB-158E862FA94D}"/>
              </a:ext>
            </a:extLst>
          </p:cNvPr>
          <p:cNvSpPr>
            <a:spLocks noGrp="1"/>
          </p:cNvSpPr>
          <p:nvPr>
            <p:ph type="body" sz="quarter" idx="20" hasCustomPrompt="1"/>
          </p:nvPr>
        </p:nvSpPr>
        <p:spPr>
          <a:xfrm>
            <a:off x="8067186" y="1642600"/>
            <a:ext cx="3239391"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a:t>$XX MILLION</a:t>
            </a:r>
          </a:p>
        </p:txBody>
      </p:sp>
      <p:sp>
        <p:nvSpPr>
          <p:cNvPr id="52" name="Text Placeholder 5">
            <a:extLst>
              <a:ext uri="{FF2B5EF4-FFF2-40B4-BE49-F238E27FC236}">
                <a16:creationId xmlns:a16="http://schemas.microsoft.com/office/drawing/2014/main" id="{B19ACD9A-C7F8-0646-9194-7EE517EFE5E7}"/>
              </a:ext>
            </a:extLst>
          </p:cNvPr>
          <p:cNvSpPr>
            <a:spLocks noGrp="1"/>
          </p:cNvSpPr>
          <p:nvPr>
            <p:ph type="body" sz="quarter" idx="21"/>
          </p:nvPr>
        </p:nvSpPr>
        <p:spPr>
          <a:xfrm>
            <a:off x="8067185" y="2207271"/>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algn="ctr"/>
            <a:endParaRPr lang="en-US"/>
          </a:p>
        </p:txBody>
      </p:sp>
      <p:sp>
        <p:nvSpPr>
          <p:cNvPr id="53" name="Text Placeholder 5">
            <a:extLst>
              <a:ext uri="{FF2B5EF4-FFF2-40B4-BE49-F238E27FC236}">
                <a16:creationId xmlns:a16="http://schemas.microsoft.com/office/drawing/2014/main" id="{EF93832F-9AEB-A547-A7EE-90BDF374C4B9}"/>
              </a:ext>
            </a:extLst>
          </p:cNvPr>
          <p:cNvSpPr>
            <a:spLocks noGrp="1"/>
          </p:cNvSpPr>
          <p:nvPr>
            <p:ph type="body" sz="quarter" idx="22" hasCustomPrompt="1"/>
          </p:nvPr>
        </p:nvSpPr>
        <p:spPr>
          <a:xfrm>
            <a:off x="4298326" y="4503303"/>
            <a:ext cx="3239391"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a:t>XX wins</a:t>
            </a:r>
          </a:p>
        </p:txBody>
      </p:sp>
      <p:sp>
        <p:nvSpPr>
          <p:cNvPr id="58" name="Text Placeholder 5">
            <a:extLst>
              <a:ext uri="{FF2B5EF4-FFF2-40B4-BE49-F238E27FC236}">
                <a16:creationId xmlns:a16="http://schemas.microsoft.com/office/drawing/2014/main" id="{BC8CEB6E-E6A2-7D43-B0F8-1FD1351D6313}"/>
              </a:ext>
            </a:extLst>
          </p:cNvPr>
          <p:cNvSpPr>
            <a:spLocks noGrp="1"/>
          </p:cNvSpPr>
          <p:nvPr>
            <p:ph type="body" sz="quarter" idx="23"/>
          </p:nvPr>
        </p:nvSpPr>
        <p:spPr>
          <a:xfrm>
            <a:off x="4298325" y="5067974"/>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algn="ctr"/>
            <a:endParaRPr lang="en-US"/>
          </a:p>
        </p:txBody>
      </p:sp>
      <p:sp>
        <p:nvSpPr>
          <p:cNvPr id="60" name="Text Placeholder 5">
            <a:extLst>
              <a:ext uri="{FF2B5EF4-FFF2-40B4-BE49-F238E27FC236}">
                <a16:creationId xmlns:a16="http://schemas.microsoft.com/office/drawing/2014/main" id="{13EF627D-9F81-0C4C-B0AC-5DA8CA1B2768}"/>
              </a:ext>
            </a:extLst>
          </p:cNvPr>
          <p:cNvSpPr>
            <a:spLocks noGrp="1"/>
          </p:cNvSpPr>
          <p:nvPr>
            <p:ph type="body" sz="quarter" idx="24" hasCustomPrompt="1"/>
          </p:nvPr>
        </p:nvSpPr>
        <p:spPr>
          <a:xfrm>
            <a:off x="8067185" y="4492367"/>
            <a:ext cx="3239391"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a:t>$XX MILLION</a:t>
            </a:r>
          </a:p>
        </p:txBody>
      </p:sp>
      <p:sp>
        <p:nvSpPr>
          <p:cNvPr id="61" name="Text Placeholder 5">
            <a:extLst>
              <a:ext uri="{FF2B5EF4-FFF2-40B4-BE49-F238E27FC236}">
                <a16:creationId xmlns:a16="http://schemas.microsoft.com/office/drawing/2014/main" id="{3A431FCC-0F88-BF4B-B6B8-FB7CE8E8C8F5}"/>
              </a:ext>
            </a:extLst>
          </p:cNvPr>
          <p:cNvSpPr>
            <a:spLocks noGrp="1"/>
          </p:cNvSpPr>
          <p:nvPr>
            <p:ph type="body" sz="quarter" idx="25"/>
          </p:nvPr>
        </p:nvSpPr>
        <p:spPr>
          <a:xfrm>
            <a:off x="8067184" y="5057038"/>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algn="ctr"/>
            <a:endParaRPr lang="en-US"/>
          </a:p>
        </p:txBody>
      </p:sp>
      <p:sp>
        <p:nvSpPr>
          <p:cNvPr id="62" name="Text Placeholder 5">
            <a:extLst>
              <a:ext uri="{FF2B5EF4-FFF2-40B4-BE49-F238E27FC236}">
                <a16:creationId xmlns:a16="http://schemas.microsoft.com/office/drawing/2014/main" id="{BFC9B2F6-D0E7-5F4C-989A-7F595B4B3551}"/>
              </a:ext>
            </a:extLst>
          </p:cNvPr>
          <p:cNvSpPr>
            <a:spLocks noGrp="1"/>
          </p:cNvSpPr>
          <p:nvPr>
            <p:ph type="body" sz="quarter" idx="26" hasCustomPrompt="1"/>
          </p:nvPr>
        </p:nvSpPr>
        <p:spPr>
          <a:xfrm>
            <a:off x="529466" y="4503303"/>
            <a:ext cx="3239391"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a:t>$XX million</a:t>
            </a:r>
          </a:p>
        </p:txBody>
      </p:sp>
      <p:sp>
        <p:nvSpPr>
          <p:cNvPr id="63" name="Text Placeholder 5">
            <a:extLst>
              <a:ext uri="{FF2B5EF4-FFF2-40B4-BE49-F238E27FC236}">
                <a16:creationId xmlns:a16="http://schemas.microsoft.com/office/drawing/2014/main" id="{B79FAAE5-013A-8F41-9176-9D40BB619248}"/>
              </a:ext>
            </a:extLst>
          </p:cNvPr>
          <p:cNvSpPr>
            <a:spLocks noGrp="1"/>
          </p:cNvSpPr>
          <p:nvPr>
            <p:ph type="body" sz="quarter" idx="27"/>
          </p:nvPr>
        </p:nvSpPr>
        <p:spPr>
          <a:xfrm>
            <a:off x="529465" y="5067974"/>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algn="ctr"/>
            <a:endParaRPr lang="en-US"/>
          </a:p>
        </p:txBody>
      </p:sp>
      <p:sp>
        <p:nvSpPr>
          <p:cNvPr id="32" name="Text Placeholder 5">
            <a:extLst>
              <a:ext uri="{FF2B5EF4-FFF2-40B4-BE49-F238E27FC236}">
                <a16:creationId xmlns:a16="http://schemas.microsoft.com/office/drawing/2014/main" id="{E91405FC-0AC1-6046-920C-3861293F0985}"/>
              </a:ext>
            </a:extLst>
          </p:cNvPr>
          <p:cNvSpPr>
            <a:spLocks noGrp="1"/>
          </p:cNvSpPr>
          <p:nvPr>
            <p:ph type="body" sz="quarter" idx="28" hasCustomPrompt="1"/>
          </p:nvPr>
        </p:nvSpPr>
        <p:spPr>
          <a:xfrm>
            <a:off x="529464" y="1642600"/>
            <a:ext cx="3239391"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a:t>$xx million</a:t>
            </a:r>
          </a:p>
        </p:txBody>
      </p:sp>
      <p:sp>
        <p:nvSpPr>
          <p:cNvPr id="25" name="Text Placeholder 5">
            <a:extLst>
              <a:ext uri="{FF2B5EF4-FFF2-40B4-BE49-F238E27FC236}">
                <a16:creationId xmlns:a16="http://schemas.microsoft.com/office/drawing/2014/main" id="{28AA36B8-FB44-8E40-8979-05A33D03F64E}"/>
              </a:ext>
            </a:extLst>
          </p:cNvPr>
          <p:cNvSpPr>
            <a:spLocks noGrp="1"/>
          </p:cNvSpPr>
          <p:nvPr>
            <p:ph type="body" sz="quarter" idx="29"/>
          </p:nvPr>
        </p:nvSpPr>
        <p:spPr>
          <a:xfrm>
            <a:off x="529463" y="2217899"/>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algn="ctr"/>
            <a:endParaRPr lang="en-US"/>
          </a:p>
        </p:txBody>
      </p:sp>
      <p:sp>
        <p:nvSpPr>
          <p:cNvPr id="33"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5"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7502532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conography #4">
    <p:spTree>
      <p:nvGrpSpPr>
        <p:cNvPr id="1" name=""/>
        <p:cNvGrpSpPr/>
        <p:nvPr/>
      </p:nvGrpSpPr>
      <p:grpSpPr>
        <a:xfrm>
          <a:off x="0" y="0"/>
          <a:ext cx="0" cy="0"/>
          <a:chOff x="0" y="0"/>
          <a:chExt cx="0" cy="0"/>
        </a:xfrm>
      </p:grpSpPr>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41" name="Picture 4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830748" y="3538015"/>
            <a:ext cx="601608" cy="801352"/>
          </a:xfrm>
          <a:prstGeom prst="rect">
            <a:avLst/>
          </a:prstGeom>
        </p:spPr>
      </p:pic>
      <p:pic>
        <p:nvPicPr>
          <p:cNvPr id="48" name="Picture 4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311114" y="869341"/>
            <a:ext cx="750912" cy="633582"/>
          </a:xfrm>
          <a:prstGeom prst="rect">
            <a:avLst/>
          </a:prstGeom>
        </p:spPr>
      </p:pic>
      <p:pic>
        <p:nvPicPr>
          <p:cNvPr id="49" name="Picture 48"/>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595110" y="719459"/>
            <a:ext cx="500890" cy="743969"/>
          </a:xfrm>
          <a:prstGeom prst="rect">
            <a:avLst/>
          </a:prstGeom>
        </p:spPr>
      </p:pic>
      <p:pic>
        <p:nvPicPr>
          <p:cNvPr id="50" name="Picture 49"/>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792774" y="646246"/>
            <a:ext cx="619247" cy="810970"/>
          </a:xfrm>
          <a:prstGeom prst="rect">
            <a:avLst/>
          </a:prstGeom>
        </p:spPr>
      </p:pic>
      <p:pic>
        <p:nvPicPr>
          <p:cNvPr id="51" name="Picture 50"/>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9211267" y="3750869"/>
            <a:ext cx="850759" cy="578729"/>
          </a:xfrm>
          <a:prstGeom prst="rect">
            <a:avLst/>
          </a:prstGeom>
        </p:spPr>
      </p:pic>
      <p:pic>
        <p:nvPicPr>
          <p:cNvPr id="52" name="Picture 51"/>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5388180" y="3795729"/>
            <a:ext cx="910794" cy="497563"/>
          </a:xfrm>
          <a:prstGeom prst="rect">
            <a:avLst/>
          </a:prstGeom>
        </p:spPr>
      </p:pic>
      <p:sp>
        <p:nvSpPr>
          <p:cNvPr id="31" name="Text Placeholder 5">
            <a:extLst>
              <a:ext uri="{FF2B5EF4-FFF2-40B4-BE49-F238E27FC236}">
                <a16:creationId xmlns:a16="http://schemas.microsoft.com/office/drawing/2014/main" id="{855A1D53-6A2D-2845-8780-7DC8B0B5D290}"/>
              </a:ext>
            </a:extLst>
          </p:cNvPr>
          <p:cNvSpPr>
            <a:spLocks noGrp="1"/>
          </p:cNvSpPr>
          <p:nvPr>
            <p:ph type="body" sz="quarter" idx="18" hasCustomPrompt="1"/>
          </p:nvPr>
        </p:nvSpPr>
        <p:spPr>
          <a:xfrm>
            <a:off x="4298327" y="1653536"/>
            <a:ext cx="3239391"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a:t>XX wins</a:t>
            </a:r>
          </a:p>
        </p:txBody>
      </p:sp>
      <p:sp>
        <p:nvSpPr>
          <p:cNvPr id="39" name="Text Placeholder 5">
            <a:extLst>
              <a:ext uri="{FF2B5EF4-FFF2-40B4-BE49-F238E27FC236}">
                <a16:creationId xmlns:a16="http://schemas.microsoft.com/office/drawing/2014/main" id="{BE4918CE-236B-5B47-934E-0FCA37A3A9B7}"/>
              </a:ext>
            </a:extLst>
          </p:cNvPr>
          <p:cNvSpPr>
            <a:spLocks noGrp="1"/>
          </p:cNvSpPr>
          <p:nvPr>
            <p:ph type="body" sz="quarter" idx="20" hasCustomPrompt="1"/>
          </p:nvPr>
        </p:nvSpPr>
        <p:spPr>
          <a:xfrm>
            <a:off x="8067186" y="1642600"/>
            <a:ext cx="3239391"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a:t>$XX MILLION</a:t>
            </a:r>
          </a:p>
        </p:txBody>
      </p:sp>
      <p:sp>
        <p:nvSpPr>
          <p:cNvPr id="44" name="Text Placeholder 5">
            <a:extLst>
              <a:ext uri="{FF2B5EF4-FFF2-40B4-BE49-F238E27FC236}">
                <a16:creationId xmlns:a16="http://schemas.microsoft.com/office/drawing/2014/main" id="{DFEC800D-A44C-9741-9ADD-8450392939AD}"/>
              </a:ext>
            </a:extLst>
          </p:cNvPr>
          <p:cNvSpPr>
            <a:spLocks noGrp="1"/>
          </p:cNvSpPr>
          <p:nvPr>
            <p:ph type="body" sz="quarter" idx="22" hasCustomPrompt="1"/>
          </p:nvPr>
        </p:nvSpPr>
        <p:spPr>
          <a:xfrm>
            <a:off x="4298326" y="4503303"/>
            <a:ext cx="3239391"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a:t>XX wins</a:t>
            </a:r>
          </a:p>
        </p:txBody>
      </p:sp>
      <p:sp>
        <p:nvSpPr>
          <p:cNvPr id="46" name="Text Placeholder 5">
            <a:extLst>
              <a:ext uri="{FF2B5EF4-FFF2-40B4-BE49-F238E27FC236}">
                <a16:creationId xmlns:a16="http://schemas.microsoft.com/office/drawing/2014/main" id="{4A5968B9-91BB-C849-89A5-CEA622F2F0D6}"/>
              </a:ext>
            </a:extLst>
          </p:cNvPr>
          <p:cNvSpPr>
            <a:spLocks noGrp="1"/>
          </p:cNvSpPr>
          <p:nvPr>
            <p:ph type="body" sz="quarter" idx="24" hasCustomPrompt="1"/>
          </p:nvPr>
        </p:nvSpPr>
        <p:spPr>
          <a:xfrm>
            <a:off x="8067185" y="4492367"/>
            <a:ext cx="3239391"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a:t>$XX MILLION</a:t>
            </a:r>
          </a:p>
        </p:txBody>
      </p:sp>
      <p:sp>
        <p:nvSpPr>
          <p:cNvPr id="53" name="Text Placeholder 5">
            <a:extLst>
              <a:ext uri="{FF2B5EF4-FFF2-40B4-BE49-F238E27FC236}">
                <a16:creationId xmlns:a16="http://schemas.microsoft.com/office/drawing/2014/main" id="{AE4A071E-0086-4F40-AEFD-2073407FF697}"/>
              </a:ext>
            </a:extLst>
          </p:cNvPr>
          <p:cNvSpPr>
            <a:spLocks noGrp="1"/>
          </p:cNvSpPr>
          <p:nvPr>
            <p:ph type="body" sz="quarter" idx="26" hasCustomPrompt="1"/>
          </p:nvPr>
        </p:nvSpPr>
        <p:spPr>
          <a:xfrm>
            <a:off x="529466" y="4503303"/>
            <a:ext cx="3239391"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a:t>$XX million</a:t>
            </a:r>
          </a:p>
        </p:txBody>
      </p:sp>
      <p:sp>
        <p:nvSpPr>
          <p:cNvPr id="27" name="Text Placeholder 5">
            <a:extLst>
              <a:ext uri="{FF2B5EF4-FFF2-40B4-BE49-F238E27FC236}">
                <a16:creationId xmlns:a16="http://schemas.microsoft.com/office/drawing/2014/main" id="{4744D3BF-87F5-A849-9C84-CE5C40AD1C8B}"/>
              </a:ext>
            </a:extLst>
          </p:cNvPr>
          <p:cNvSpPr>
            <a:spLocks noGrp="1"/>
          </p:cNvSpPr>
          <p:nvPr>
            <p:ph type="body" sz="quarter" idx="28" hasCustomPrompt="1"/>
          </p:nvPr>
        </p:nvSpPr>
        <p:spPr>
          <a:xfrm>
            <a:off x="529465" y="1642600"/>
            <a:ext cx="3239391"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a:t>$xx million</a:t>
            </a:r>
          </a:p>
        </p:txBody>
      </p:sp>
      <p:sp>
        <p:nvSpPr>
          <p:cNvPr id="25" name="Text Placeholder 5">
            <a:extLst>
              <a:ext uri="{FF2B5EF4-FFF2-40B4-BE49-F238E27FC236}">
                <a16:creationId xmlns:a16="http://schemas.microsoft.com/office/drawing/2014/main" id="{74DAC042-9995-A64F-AF07-D8A9F9C738B4}"/>
              </a:ext>
            </a:extLst>
          </p:cNvPr>
          <p:cNvSpPr>
            <a:spLocks noGrp="1"/>
          </p:cNvSpPr>
          <p:nvPr>
            <p:ph type="body" sz="quarter" idx="19"/>
          </p:nvPr>
        </p:nvSpPr>
        <p:spPr>
          <a:xfrm>
            <a:off x="4298326" y="2218207"/>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algn="ctr"/>
            <a:endParaRPr lang="en-US"/>
          </a:p>
        </p:txBody>
      </p:sp>
      <p:sp>
        <p:nvSpPr>
          <p:cNvPr id="28" name="Text Placeholder 5">
            <a:extLst>
              <a:ext uri="{FF2B5EF4-FFF2-40B4-BE49-F238E27FC236}">
                <a16:creationId xmlns:a16="http://schemas.microsoft.com/office/drawing/2014/main" id="{4357F224-B70D-4244-8933-8543A20C1A27}"/>
              </a:ext>
            </a:extLst>
          </p:cNvPr>
          <p:cNvSpPr>
            <a:spLocks noGrp="1"/>
          </p:cNvSpPr>
          <p:nvPr>
            <p:ph type="body" sz="quarter" idx="21"/>
          </p:nvPr>
        </p:nvSpPr>
        <p:spPr>
          <a:xfrm>
            <a:off x="8067185" y="2207271"/>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algn="ctr"/>
            <a:endParaRPr lang="en-US"/>
          </a:p>
        </p:txBody>
      </p:sp>
      <p:sp>
        <p:nvSpPr>
          <p:cNvPr id="29" name="Text Placeholder 5">
            <a:extLst>
              <a:ext uri="{FF2B5EF4-FFF2-40B4-BE49-F238E27FC236}">
                <a16:creationId xmlns:a16="http://schemas.microsoft.com/office/drawing/2014/main" id="{8DD7D1C2-87BC-2949-9F05-B1192B348740}"/>
              </a:ext>
            </a:extLst>
          </p:cNvPr>
          <p:cNvSpPr>
            <a:spLocks noGrp="1"/>
          </p:cNvSpPr>
          <p:nvPr>
            <p:ph type="body" sz="quarter" idx="23"/>
          </p:nvPr>
        </p:nvSpPr>
        <p:spPr>
          <a:xfrm>
            <a:off x="4298325" y="5067974"/>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algn="ctr"/>
            <a:endParaRPr lang="en-US"/>
          </a:p>
        </p:txBody>
      </p:sp>
      <p:sp>
        <p:nvSpPr>
          <p:cNvPr id="30" name="Text Placeholder 5">
            <a:extLst>
              <a:ext uri="{FF2B5EF4-FFF2-40B4-BE49-F238E27FC236}">
                <a16:creationId xmlns:a16="http://schemas.microsoft.com/office/drawing/2014/main" id="{299BF0FD-BE2F-BE44-A820-D518404A3C51}"/>
              </a:ext>
            </a:extLst>
          </p:cNvPr>
          <p:cNvSpPr>
            <a:spLocks noGrp="1"/>
          </p:cNvSpPr>
          <p:nvPr>
            <p:ph type="body" sz="quarter" idx="25"/>
          </p:nvPr>
        </p:nvSpPr>
        <p:spPr>
          <a:xfrm>
            <a:off x="8067184" y="5057038"/>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algn="ctr"/>
            <a:endParaRPr lang="en-US"/>
          </a:p>
        </p:txBody>
      </p:sp>
      <p:sp>
        <p:nvSpPr>
          <p:cNvPr id="32" name="Text Placeholder 5">
            <a:extLst>
              <a:ext uri="{FF2B5EF4-FFF2-40B4-BE49-F238E27FC236}">
                <a16:creationId xmlns:a16="http://schemas.microsoft.com/office/drawing/2014/main" id="{54325D98-820D-D04C-94FF-04E01D22730D}"/>
              </a:ext>
            </a:extLst>
          </p:cNvPr>
          <p:cNvSpPr>
            <a:spLocks noGrp="1"/>
          </p:cNvSpPr>
          <p:nvPr>
            <p:ph type="body" sz="quarter" idx="27"/>
          </p:nvPr>
        </p:nvSpPr>
        <p:spPr>
          <a:xfrm>
            <a:off x="529465" y="5067974"/>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algn="ctr"/>
            <a:endParaRPr lang="en-US"/>
          </a:p>
        </p:txBody>
      </p:sp>
      <p:sp>
        <p:nvSpPr>
          <p:cNvPr id="33" name="Text Placeholder 5">
            <a:extLst>
              <a:ext uri="{FF2B5EF4-FFF2-40B4-BE49-F238E27FC236}">
                <a16:creationId xmlns:a16="http://schemas.microsoft.com/office/drawing/2014/main" id="{517874B1-52FC-0449-8B19-2526CC7C83E8}"/>
              </a:ext>
            </a:extLst>
          </p:cNvPr>
          <p:cNvSpPr>
            <a:spLocks noGrp="1"/>
          </p:cNvSpPr>
          <p:nvPr>
            <p:ph type="body" sz="quarter" idx="29"/>
          </p:nvPr>
        </p:nvSpPr>
        <p:spPr>
          <a:xfrm>
            <a:off x="529463" y="2217899"/>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algn="ctr"/>
            <a:endParaRPr lang="en-US"/>
          </a:p>
        </p:txBody>
      </p:sp>
      <p:sp>
        <p:nvSpPr>
          <p:cNvPr id="26"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5"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8096399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conography #5">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D39A3D4-1A1A-F34B-9100-38AEDB15A729}"/>
              </a:ext>
            </a:extLst>
          </p:cNvPr>
          <p:cNvSpPr/>
          <p:nvPr userDrawn="1"/>
        </p:nvSpPr>
        <p:spPr>
          <a:xfrm>
            <a:off x="0" y="0"/>
            <a:ext cx="12192000" cy="620621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B25CD919-FF11-774A-8153-9307AB7515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13" name="Picture Placeholder 4">
            <a:extLst>
              <a:ext uri="{FF2B5EF4-FFF2-40B4-BE49-F238E27FC236}">
                <a16:creationId xmlns:a16="http://schemas.microsoft.com/office/drawing/2014/main" id="{DBCF420B-BED5-E349-A197-07A496E65081}"/>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a:xfrm>
            <a:off x="1709020" y="593690"/>
            <a:ext cx="514133" cy="668821"/>
          </a:xfrm>
          <a:prstGeom prst="rect">
            <a:avLst/>
          </a:prstGeom>
        </p:spPr>
      </p:pic>
      <p:pic>
        <p:nvPicPr>
          <p:cNvPr id="30" name="Picture 29"/>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522522" y="518541"/>
            <a:ext cx="500890" cy="743970"/>
          </a:xfrm>
          <a:prstGeom prst="rect">
            <a:avLst/>
          </a:prstGeom>
        </p:spPr>
      </p:pic>
      <p:pic>
        <p:nvPicPr>
          <p:cNvPr id="5" name="Picture 4"/>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075640" y="754923"/>
            <a:ext cx="741257" cy="625436"/>
          </a:xfrm>
          <a:prstGeom prst="rect">
            <a:avLst/>
          </a:prstGeom>
        </p:spPr>
      </p:pic>
      <p:pic>
        <p:nvPicPr>
          <p:cNvPr id="3" name="Picture 2"/>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4366390" y="3562385"/>
            <a:ext cx="814775" cy="554251"/>
          </a:xfrm>
          <a:prstGeom prst="rect">
            <a:avLst/>
          </a:prstGeom>
        </p:spPr>
      </p:pic>
      <p:pic>
        <p:nvPicPr>
          <p:cNvPr id="59" name="Picture 58"/>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9909897" y="669649"/>
            <a:ext cx="533560" cy="710710"/>
          </a:xfrm>
          <a:prstGeom prst="rect">
            <a:avLst/>
          </a:prstGeom>
        </p:spPr>
      </p:pic>
      <p:pic>
        <p:nvPicPr>
          <p:cNvPr id="90" name="Picture 8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53201" y="3599490"/>
            <a:ext cx="809532" cy="442244"/>
          </a:xfrm>
          <a:prstGeom prst="rect">
            <a:avLst/>
          </a:prstGeom>
        </p:spPr>
      </p:pic>
      <p:pic>
        <p:nvPicPr>
          <p:cNvPr id="92" name="Picture 91"/>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7233851" y="3457111"/>
            <a:ext cx="424833" cy="673197"/>
          </a:xfrm>
          <a:prstGeom prst="rect">
            <a:avLst/>
          </a:prstGeom>
        </p:spPr>
      </p:pic>
      <p:pic>
        <p:nvPicPr>
          <p:cNvPr id="93" name="Picture 92"/>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9721063" y="3381229"/>
            <a:ext cx="930592" cy="725744"/>
          </a:xfrm>
          <a:prstGeom prst="rect">
            <a:avLst/>
          </a:prstGeom>
        </p:spPr>
      </p:pic>
      <p:sp>
        <p:nvSpPr>
          <p:cNvPr id="37" name="Text Placeholder 5">
            <a:extLst>
              <a:ext uri="{FF2B5EF4-FFF2-40B4-BE49-F238E27FC236}">
                <a16:creationId xmlns:a16="http://schemas.microsoft.com/office/drawing/2014/main" id="{8DC039B3-B72A-F244-AD8D-E7FF65B0A7A4}"/>
              </a:ext>
            </a:extLst>
          </p:cNvPr>
          <p:cNvSpPr>
            <a:spLocks noGrp="1"/>
          </p:cNvSpPr>
          <p:nvPr>
            <p:ph type="body" sz="quarter" idx="19"/>
          </p:nvPr>
        </p:nvSpPr>
        <p:spPr>
          <a:xfrm>
            <a:off x="779910" y="2100642"/>
            <a:ext cx="2505936"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algn="ctr"/>
            <a:endParaRPr lang="en-US"/>
          </a:p>
        </p:txBody>
      </p:sp>
      <p:sp>
        <p:nvSpPr>
          <p:cNvPr id="38" name="Text Placeholder 5">
            <a:extLst>
              <a:ext uri="{FF2B5EF4-FFF2-40B4-BE49-F238E27FC236}">
                <a16:creationId xmlns:a16="http://schemas.microsoft.com/office/drawing/2014/main" id="{277D9231-6E27-8940-8510-1476AF91332A}"/>
              </a:ext>
            </a:extLst>
          </p:cNvPr>
          <p:cNvSpPr>
            <a:spLocks noGrp="1"/>
          </p:cNvSpPr>
          <p:nvPr>
            <p:ph type="body" sz="quarter" idx="20" hasCustomPrompt="1"/>
          </p:nvPr>
        </p:nvSpPr>
        <p:spPr>
          <a:xfrm>
            <a:off x="3520001" y="1529034"/>
            <a:ext cx="2505936"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a:t>XX wins</a:t>
            </a:r>
          </a:p>
        </p:txBody>
      </p:sp>
      <p:sp>
        <p:nvSpPr>
          <p:cNvPr id="39" name="Text Placeholder 5">
            <a:extLst>
              <a:ext uri="{FF2B5EF4-FFF2-40B4-BE49-F238E27FC236}">
                <a16:creationId xmlns:a16="http://schemas.microsoft.com/office/drawing/2014/main" id="{91C2E7EB-9B6C-9C46-A0BD-BF615F096B67}"/>
              </a:ext>
            </a:extLst>
          </p:cNvPr>
          <p:cNvSpPr>
            <a:spLocks noGrp="1"/>
          </p:cNvSpPr>
          <p:nvPr>
            <p:ph type="body" sz="quarter" idx="21"/>
          </p:nvPr>
        </p:nvSpPr>
        <p:spPr>
          <a:xfrm>
            <a:off x="3520000" y="2093705"/>
            <a:ext cx="2505936"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algn="ctr"/>
            <a:endParaRPr lang="en-US"/>
          </a:p>
        </p:txBody>
      </p:sp>
      <p:sp>
        <p:nvSpPr>
          <p:cNvPr id="40" name="Text Placeholder 5">
            <a:extLst>
              <a:ext uri="{FF2B5EF4-FFF2-40B4-BE49-F238E27FC236}">
                <a16:creationId xmlns:a16="http://schemas.microsoft.com/office/drawing/2014/main" id="{638E1408-2F0F-8840-9F01-BFD3733EF596}"/>
              </a:ext>
            </a:extLst>
          </p:cNvPr>
          <p:cNvSpPr>
            <a:spLocks noGrp="1"/>
          </p:cNvSpPr>
          <p:nvPr>
            <p:ph type="body" sz="quarter" idx="22" hasCustomPrompt="1"/>
          </p:nvPr>
        </p:nvSpPr>
        <p:spPr>
          <a:xfrm>
            <a:off x="6260091" y="1529034"/>
            <a:ext cx="2505936"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a:t>$XX million</a:t>
            </a:r>
          </a:p>
        </p:txBody>
      </p:sp>
      <p:sp>
        <p:nvSpPr>
          <p:cNvPr id="41" name="Text Placeholder 5">
            <a:extLst>
              <a:ext uri="{FF2B5EF4-FFF2-40B4-BE49-F238E27FC236}">
                <a16:creationId xmlns:a16="http://schemas.microsoft.com/office/drawing/2014/main" id="{34702478-26D9-5C4C-B0E9-66CD6AD01886}"/>
              </a:ext>
            </a:extLst>
          </p:cNvPr>
          <p:cNvSpPr>
            <a:spLocks noGrp="1"/>
          </p:cNvSpPr>
          <p:nvPr>
            <p:ph type="body" sz="quarter" idx="23"/>
          </p:nvPr>
        </p:nvSpPr>
        <p:spPr>
          <a:xfrm>
            <a:off x="6260090" y="2093705"/>
            <a:ext cx="2505936"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algn="ctr"/>
            <a:endParaRPr lang="en-US"/>
          </a:p>
        </p:txBody>
      </p:sp>
      <p:sp>
        <p:nvSpPr>
          <p:cNvPr id="42" name="Text Placeholder 5">
            <a:extLst>
              <a:ext uri="{FF2B5EF4-FFF2-40B4-BE49-F238E27FC236}">
                <a16:creationId xmlns:a16="http://schemas.microsoft.com/office/drawing/2014/main" id="{C7EB5A8E-AFEB-424A-94BE-7D3A00913779}"/>
              </a:ext>
            </a:extLst>
          </p:cNvPr>
          <p:cNvSpPr>
            <a:spLocks noGrp="1"/>
          </p:cNvSpPr>
          <p:nvPr>
            <p:ph type="body" sz="quarter" idx="24" hasCustomPrompt="1"/>
          </p:nvPr>
        </p:nvSpPr>
        <p:spPr>
          <a:xfrm>
            <a:off x="9000181" y="1529034"/>
            <a:ext cx="2505936"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a:t>XX wins</a:t>
            </a:r>
          </a:p>
        </p:txBody>
      </p:sp>
      <p:sp>
        <p:nvSpPr>
          <p:cNvPr id="43" name="Text Placeholder 5">
            <a:extLst>
              <a:ext uri="{FF2B5EF4-FFF2-40B4-BE49-F238E27FC236}">
                <a16:creationId xmlns:a16="http://schemas.microsoft.com/office/drawing/2014/main" id="{1251E42C-C3FB-694A-9F00-36F09749EFA1}"/>
              </a:ext>
            </a:extLst>
          </p:cNvPr>
          <p:cNvSpPr>
            <a:spLocks noGrp="1"/>
          </p:cNvSpPr>
          <p:nvPr>
            <p:ph type="body" sz="quarter" idx="25"/>
          </p:nvPr>
        </p:nvSpPr>
        <p:spPr>
          <a:xfrm>
            <a:off x="9000180" y="2093705"/>
            <a:ext cx="2505936"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algn="ctr"/>
            <a:endParaRPr lang="en-US"/>
          </a:p>
        </p:txBody>
      </p:sp>
      <p:sp>
        <p:nvSpPr>
          <p:cNvPr id="44" name="Text Placeholder 5">
            <a:extLst>
              <a:ext uri="{FF2B5EF4-FFF2-40B4-BE49-F238E27FC236}">
                <a16:creationId xmlns:a16="http://schemas.microsoft.com/office/drawing/2014/main" id="{1523A74E-75F1-DA48-8500-16F44E4B5CDA}"/>
              </a:ext>
            </a:extLst>
          </p:cNvPr>
          <p:cNvSpPr>
            <a:spLocks noGrp="1"/>
          </p:cNvSpPr>
          <p:nvPr>
            <p:ph type="body" sz="quarter" idx="26" hasCustomPrompt="1"/>
          </p:nvPr>
        </p:nvSpPr>
        <p:spPr>
          <a:xfrm>
            <a:off x="779910" y="4258927"/>
            <a:ext cx="2505936"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a:t>$XX million</a:t>
            </a:r>
          </a:p>
        </p:txBody>
      </p:sp>
      <p:sp>
        <p:nvSpPr>
          <p:cNvPr id="45" name="Text Placeholder 5">
            <a:extLst>
              <a:ext uri="{FF2B5EF4-FFF2-40B4-BE49-F238E27FC236}">
                <a16:creationId xmlns:a16="http://schemas.microsoft.com/office/drawing/2014/main" id="{D897B406-F306-924C-B13A-3DE04C2E21A0}"/>
              </a:ext>
            </a:extLst>
          </p:cNvPr>
          <p:cNvSpPr>
            <a:spLocks noGrp="1"/>
          </p:cNvSpPr>
          <p:nvPr>
            <p:ph type="body" sz="quarter" idx="27"/>
          </p:nvPr>
        </p:nvSpPr>
        <p:spPr>
          <a:xfrm>
            <a:off x="779909" y="4823598"/>
            <a:ext cx="2505936"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algn="ctr"/>
            <a:endParaRPr lang="en-US"/>
          </a:p>
        </p:txBody>
      </p:sp>
      <p:sp>
        <p:nvSpPr>
          <p:cNvPr id="46" name="Text Placeholder 5">
            <a:extLst>
              <a:ext uri="{FF2B5EF4-FFF2-40B4-BE49-F238E27FC236}">
                <a16:creationId xmlns:a16="http://schemas.microsoft.com/office/drawing/2014/main" id="{CBDC9F63-1750-2C41-B887-E2107CC02344}"/>
              </a:ext>
            </a:extLst>
          </p:cNvPr>
          <p:cNvSpPr>
            <a:spLocks noGrp="1"/>
          </p:cNvSpPr>
          <p:nvPr>
            <p:ph type="body" sz="quarter" idx="28" hasCustomPrompt="1"/>
          </p:nvPr>
        </p:nvSpPr>
        <p:spPr>
          <a:xfrm>
            <a:off x="3520000" y="4251990"/>
            <a:ext cx="2505936"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a:t>XX wins</a:t>
            </a:r>
          </a:p>
        </p:txBody>
      </p:sp>
      <p:sp>
        <p:nvSpPr>
          <p:cNvPr id="47" name="Text Placeholder 5">
            <a:extLst>
              <a:ext uri="{FF2B5EF4-FFF2-40B4-BE49-F238E27FC236}">
                <a16:creationId xmlns:a16="http://schemas.microsoft.com/office/drawing/2014/main" id="{100FB761-1A63-1C4D-817D-AFE5EBC3FE7C}"/>
              </a:ext>
            </a:extLst>
          </p:cNvPr>
          <p:cNvSpPr>
            <a:spLocks noGrp="1"/>
          </p:cNvSpPr>
          <p:nvPr>
            <p:ph type="body" sz="quarter" idx="29"/>
          </p:nvPr>
        </p:nvSpPr>
        <p:spPr>
          <a:xfrm>
            <a:off x="3519999" y="4816661"/>
            <a:ext cx="2505936"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algn="ctr"/>
            <a:endParaRPr lang="en-US"/>
          </a:p>
        </p:txBody>
      </p:sp>
      <p:sp>
        <p:nvSpPr>
          <p:cNvPr id="48" name="Text Placeholder 5">
            <a:extLst>
              <a:ext uri="{FF2B5EF4-FFF2-40B4-BE49-F238E27FC236}">
                <a16:creationId xmlns:a16="http://schemas.microsoft.com/office/drawing/2014/main" id="{E0B649C4-F051-084B-BB5D-47FCBACB39FF}"/>
              </a:ext>
            </a:extLst>
          </p:cNvPr>
          <p:cNvSpPr>
            <a:spLocks noGrp="1"/>
          </p:cNvSpPr>
          <p:nvPr>
            <p:ph type="body" sz="quarter" idx="30" hasCustomPrompt="1"/>
          </p:nvPr>
        </p:nvSpPr>
        <p:spPr>
          <a:xfrm>
            <a:off x="6260090" y="4251990"/>
            <a:ext cx="2505936"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a:t>$XX million</a:t>
            </a:r>
          </a:p>
        </p:txBody>
      </p:sp>
      <p:sp>
        <p:nvSpPr>
          <p:cNvPr id="49" name="Text Placeholder 5">
            <a:extLst>
              <a:ext uri="{FF2B5EF4-FFF2-40B4-BE49-F238E27FC236}">
                <a16:creationId xmlns:a16="http://schemas.microsoft.com/office/drawing/2014/main" id="{47EFF8A5-8D29-9349-81EF-B27D1B9D1A6E}"/>
              </a:ext>
            </a:extLst>
          </p:cNvPr>
          <p:cNvSpPr>
            <a:spLocks noGrp="1"/>
          </p:cNvSpPr>
          <p:nvPr>
            <p:ph type="body" sz="quarter" idx="31"/>
          </p:nvPr>
        </p:nvSpPr>
        <p:spPr>
          <a:xfrm>
            <a:off x="6260089" y="4816661"/>
            <a:ext cx="2505936"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algn="ctr"/>
            <a:endParaRPr lang="en-US"/>
          </a:p>
        </p:txBody>
      </p:sp>
      <p:sp>
        <p:nvSpPr>
          <p:cNvPr id="50" name="Text Placeholder 5">
            <a:extLst>
              <a:ext uri="{FF2B5EF4-FFF2-40B4-BE49-F238E27FC236}">
                <a16:creationId xmlns:a16="http://schemas.microsoft.com/office/drawing/2014/main" id="{FF80FAC1-B3BB-2641-A1B8-B31FB0D4EB76}"/>
              </a:ext>
            </a:extLst>
          </p:cNvPr>
          <p:cNvSpPr>
            <a:spLocks noGrp="1"/>
          </p:cNvSpPr>
          <p:nvPr>
            <p:ph type="body" sz="quarter" idx="32" hasCustomPrompt="1"/>
          </p:nvPr>
        </p:nvSpPr>
        <p:spPr>
          <a:xfrm>
            <a:off x="9000180" y="4251990"/>
            <a:ext cx="2505936"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a:t>XX wins</a:t>
            </a:r>
          </a:p>
        </p:txBody>
      </p:sp>
      <p:sp>
        <p:nvSpPr>
          <p:cNvPr id="51" name="Text Placeholder 5">
            <a:extLst>
              <a:ext uri="{FF2B5EF4-FFF2-40B4-BE49-F238E27FC236}">
                <a16:creationId xmlns:a16="http://schemas.microsoft.com/office/drawing/2014/main" id="{F45BB7B9-F7C7-1A4A-A5B5-2A85A1CCE2A8}"/>
              </a:ext>
            </a:extLst>
          </p:cNvPr>
          <p:cNvSpPr>
            <a:spLocks noGrp="1"/>
          </p:cNvSpPr>
          <p:nvPr>
            <p:ph type="body" sz="quarter" idx="33"/>
          </p:nvPr>
        </p:nvSpPr>
        <p:spPr>
          <a:xfrm>
            <a:off x="9000179" y="4816661"/>
            <a:ext cx="2505936"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algn="ctr"/>
            <a:endParaRPr lang="en-US"/>
          </a:p>
        </p:txBody>
      </p:sp>
      <p:sp>
        <p:nvSpPr>
          <p:cNvPr id="53" name="Text Placeholder 5">
            <a:extLst>
              <a:ext uri="{FF2B5EF4-FFF2-40B4-BE49-F238E27FC236}">
                <a16:creationId xmlns:a16="http://schemas.microsoft.com/office/drawing/2014/main" id="{DD0CEB25-6B86-514F-A51F-1D095EA85D55}"/>
              </a:ext>
            </a:extLst>
          </p:cNvPr>
          <p:cNvSpPr>
            <a:spLocks noGrp="1"/>
          </p:cNvSpPr>
          <p:nvPr>
            <p:ph type="body" sz="quarter" idx="34" hasCustomPrompt="1"/>
          </p:nvPr>
        </p:nvSpPr>
        <p:spPr>
          <a:xfrm>
            <a:off x="779909" y="1527280"/>
            <a:ext cx="2505936"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a:t>$xx million</a:t>
            </a:r>
          </a:p>
        </p:txBody>
      </p:sp>
      <p:sp>
        <p:nvSpPr>
          <p:cNvPr id="3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54"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3296775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conography #6">
    <p:spTree>
      <p:nvGrpSpPr>
        <p:cNvPr id="1" name=""/>
        <p:cNvGrpSpPr/>
        <p:nvPr/>
      </p:nvGrpSpPr>
      <p:grpSpPr>
        <a:xfrm>
          <a:off x="0" y="0"/>
          <a:ext cx="0" cy="0"/>
          <a:chOff x="0" y="0"/>
          <a:chExt cx="0" cy="0"/>
        </a:xfrm>
      </p:grpSpPr>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83" name="Picture 8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709020" y="565160"/>
            <a:ext cx="514133" cy="673313"/>
          </a:xfrm>
          <a:prstGeom prst="rect">
            <a:avLst/>
          </a:prstGeom>
        </p:spPr>
      </p:pic>
      <p:pic>
        <p:nvPicPr>
          <p:cNvPr id="84" name="Picture 83"/>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526417" y="537672"/>
            <a:ext cx="493099" cy="732397"/>
          </a:xfrm>
          <a:prstGeom prst="rect">
            <a:avLst/>
          </a:prstGeom>
        </p:spPr>
      </p:pic>
      <p:pic>
        <p:nvPicPr>
          <p:cNvPr id="85" name="Picture 84"/>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133535" y="765207"/>
            <a:ext cx="683362" cy="576587"/>
          </a:xfrm>
          <a:prstGeom prst="rect">
            <a:avLst/>
          </a:prstGeom>
        </p:spPr>
      </p:pic>
      <p:pic>
        <p:nvPicPr>
          <p:cNvPr id="86" name="Picture 85"/>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9909896" y="671271"/>
            <a:ext cx="449543" cy="598798"/>
          </a:xfrm>
          <a:prstGeom prst="rect">
            <a:avLst/>
          </a:prstGeom>
        </p:spPr>
      </p:pic>
      <p:pic>
        <p:nvPicPr>
          <p:cNvPr id="87" name="Picture 86"/>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1553201" y="3599490"/>
            <a:ext cx="814614" cy="445020"/>
          </a:xfrm>
          <a:prstGeom prst="rect">
            <a:avLst/>
          </a:prstGeom>
        </p:spPr>
      </p:pic>
      <p:pic>
        <p:nvPicPr>
          <p:cNvPr id="88" name="Picture 87"/>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4405383" y="3614387"/>
            <a:ext cx="736787" cy="501200"/>
          </a:xfrm>
          <a:prstGeom prst="rect">
            <a:avLst/>
          </a:prstGeom>
        </p:spPr>
      </p:pic>
      <p:pic>
        <p:nvPicPr>
          <p:cNvPr id="89" name="Picture 88"/>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9696841" y="3404783"/>
            <a:ext cx="939741" cy="731364"/>
          </a:xfrm>
          <a:prstGeom prst="rect">
            <a:avLst/>
          </a:prstGeom>
        </p:spPr>
      </p:pic>
      <p:pic>
        <p:nvPicPr>
          <p:cNvPr id="90" name="Picture 8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278696" y="3513452"/>
            <a:ext cx="379988" cy="602135"/>
          </a:xfrm>
          <a:prstGeom prst="rect">
            <a:avLst/>
          </a:prstGeom>
        </p:spPr>
      </p:pic>
      <p:sp>
        <p:nvSpPr>
          <p:cNvPr id="33" name="Text Placeholder 5">
            <a:extLst>
              <a:ext uri="{FF2B5EF4-FFF2-40B4-BE49-F238E27FC236}">
                <a16:creationId xmlns:a16="http://schemas.microsoft.com/office/drawing/2014/main" id="{CC93EB47-822E-5240-90D1-7DB09E1AB31D}"/>
              </a:ext>
            </a:extLst>
          </p:cNvPr>
          <p:cNvSpPr>
            <a:spLocks noGrp="1"/>
          </p:cNvSpPr>
          <p:nvPr>
            <p:ph type="body" sz="quarter" idx="20" hasCustomPrompt="1"/>
          </p:nvPr>
        </p:nvSpPr>
        <p:spPr>
          <a:xfrm>
            <a:off x="3520001" y="1529034"/>
            <a:ext cx="2505936"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a:t>XX wins</a:t>
            </a:r>
          </a:p>
        </p:txBody>
      </p:sp>
      <p:sp>
        <p:nvSpPr>
          <p:cNvPr id="35" name="Text Placeholder 5">
            <a:extLst>
              <a:ext uri="{FF2B5EF4-FFF2-40B4-BE49-F238E27FC236}">
                <a16:creationId xmlns:a16="http://schemas.microsoft.com/office/drawing/2014/main" id="{DA11106C-07A6-AC49-9EF0-E83664351B57}"/>
              </a:ext>
            </a:extLst>
          </p:cNvPr>
          <p:cNvSpPr>
            <a:spLocks noGrp="1"/>
          </p:cNvSpPr>
          <p:nvPr>
            <p:ph type="body" sz="quarter" idx="22" hasCustomPrompt="1"/>
          </p:nvPr>
        </p:nvSpPr>
        <p:spPr>
          <a:xfrm>
            <a:off x="6260091" y="1529034"/>
            <a:ext cx="2505936"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a:t>$XX million</a:t>
            </a:r>
          </a:p>
        </p:txBody>
      </p:sp>
      <p:sp>
        <p:nvSpPr>
          <p:cNvPr id="37" name="Text Placeholder 5">
            <a:extLst>
              <a:ext uri="{FF2B5EF4-FFF2-40B4-BE49-F238E27FC236}">
                <a16:creationId xmlns:a16="http://schemas.microsoft.com/office/drawing/2014/main" id="{296F1D76-B49C-1841-916C-CD409F58C83B}"/>
              </a:ext>
            </a:extLst>
          </p:cNvPr>
          <p:cNvSpPr>
            <a:spLocks noGrp="1"/>
          </p:cNvSpPr>
          <p:nvPr>
            <p:ph type="body" sz="quarter" idx="24" hasCustomPrompt="1"/>
          </p:nvPr>
        </p:nvSpPr>
        <p:spPr>
          <a:xfrm>
            <a:off x="9000181" y="1529034"/>
            <a:ext cx="2505936"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a:t>XX wins</a:t>
            </a:r>
          </a:p>
        </p:txBody>
      </p:sp>
      <p:sp>
        <p:nvSpPr>
          <p:cNvPr id="39" name="Text Placeholder 5">
            <a:extLst>
              <a:ext uri="{FF2B5EF4-FFF2-40B4-BE49-F238E27FC236}">
                <a16:creationId xmlns:a16="http://schemas.microsoft.com/office/drawing/2014/main" id="{A6875B22-014D-5D4F-8299-DAAB3E596445}"/>
              </a:ext>
            </a:extLst>
          </p:cNvPr>
          <p:cNvSpPr>
            <a:spLocks noGrp="1"/>
          </p:cNvSpPr>
          <p:nvPr>
            <p:ph type="body" sz="quarter" idx="26" hasCustomPrompt="1"/>
          </p:nvPr>
        </p:nvSpPr>
        <p:spPr>
          <a:xfrm>
            <a:off x="779910" y="4258927"/>
            <a:ext cx="2505936"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a:t>$XX million</a:t>
            </a:r>
          </a:p>
        </p:txBody>
      </p:sp>
      <p:sp>
        <p:nvSpPr>
          <p:cNvPr id="41" name="Text Placeholder 5">
            <a:extLst>
              <a:ext uri="{FF2B5EF4-FFF2-40B4-BE49-F238E27FC236}">
                <a16:creationId xmlns:a16="http://schemas.microsoft.com/office/drawing/2014/main" id="{310E6166-F776-254B-853A-F3CE57F67540}"/>
              </a:ext>
            </a:extLst>
          </p:cNvPr>
          <p:cNvSpPr>
            <a:spLocks noGrp="1"/>
          </p:cNvSpPr>
          <p:nvPr>
            <p:ph type="body" sz="quarter" idx="28" hasCustomPrompt="1"/>
          </p:nvPr>
        </p:nvSpPr>
        <p:spPr>
          <a:xfrm>
            <a:off x="3520000" y="4251990"/>
            <a:ext cx="2505936"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a:t>XX wins</a:t>
            </a:r>
          </a:p>
        </p:txBody>
      </p:sp>
      <p:sp>
        <p:nvSpPr>
          <p:cNvPr id="43" name="Text Placeholder 5">
            <a:extLst>
              <a:ext uri="{FF2B5EF4-FFF2-40B4-BE49-F238E27FC236}">
                <a16:creationId xmlns:a16="http://schemas.microsoft.com/office/drawing/2014/main" id="{A633E603-7F69-544B-8E15-5470B8F54E2C}"/>
              </a:ext>
            </a:extLst>
          </p:cNvPr>
          <p:cNvSpPr>
            <a:spLocks noGrp="1"/>
          </p:cNvSpPr>
          <p:nvPr>
            <p:ph type="body" sz="quarter" idx="30" hasCustomPrompt="1"/>
          </p:nvPr>
        </p:nvSpPr>
        <p:spPr>
          <a:xfrm>
            <a:off x="6260090" y="4251990"/>
            <a:ext cx="2505936"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a:t>$XX million</a:t>
            </a:r>
          </a:p>
        </p:txBody>
      </p:sp>
      <p:sp>
        <p:nvSpPr>
          <p:cNvPr id="45" name="Text Placeholder 5">
            <a:extLst>
              <a:ext uri="{FF2B5EF4-FFF2-40B4-BE49-F238E27FC236}">
                <a16:creationId xmlns:a16="http://schemas.microsoft.com/office/drawing/2014/main" id="{AB46CF26-6811-F04D-A36E-DE3216674B91}"/>
              </a:ext>
            </a:extLst>
          </p:cNvPr>
          <p:cNvSpPr>
            <a:spLocks noGrp="1"/>
          </p:cNvSpPr>
          <p:nvPr>
            <p:ph type="body" sz="quarter" idx="32" hasCustomPrompt="1"/>
          </p:nvPr>
        </p:nvSpPr>
        <p:spPr>
          <a:xfrm>
            <a:off x="9000180" y="4251990"/>
            <a:ext cx="2505936"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a:t>XX wins</a:t>
            </a:r>
          </a:p>
        </p:txBody>
      </p:sp>
      <p:sp>
        <p:nvSpPr>
          <p:cNvPr id="47" name="Text Placeholder 5">
            <a:extLst>
              <a:ext uri="{FF2B5EF4-FFF2-40B4-BE49-F238E27FC236}">
                <a16:creationId xmlns:a16="http://schemas.microsoft.com/office/drawing/2014/main" id="{CF0B6F46-1F21-F542-A83B-EEE900582ED9}"/>
              </a:ext>
            </a:extLst>
          </p:cNvPr>
          <p:cNvSpPr>
            <a:spLocks noGrp="1"/>
          </p:cNvSpPr>
          <p:nvPr>
            <p:ph type="body" sz="quarter" idx="34" hasCustomPrompt="1"/>
          </p:nvPr>
        </p:nvSpPr>
        <p:spPr>
          <a:xfrm>
            <a:off x="788051" y="1525519"/>
            <a:ext cx="2505936"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a:t>$xx million</a:t>
            </a:r>
          </a:p>
        </p:txBody>
      </p:sp>
      <p:sp>
        <p:nvSpPr>
          <p:cNvPr id="31" name="Text Placeholder 5">
            <a:extLst>
              <a:ext uri="{FF2B5EF4-FFF2-40B4-BE49-F238E27FC236}">
                <a16:creationId xmlns:a16="http://schemas.microsoft.com/office/drawing/2014/main" id="{9AEBA756-B4AC-D04D-BFE8-51B54F6B37DE}"/>
              </a:ext>
            </a:extLst>
          </p:cNvPr>
          <p:cNvSpPr>
            <a:spLocks noGrp="1"/>
          </p:cNvSpPr>
          <p:nvPr>
            <p:ph type="body" sz="quarter" idx="19"/>
          </p:nvPr>
        </p:nvSpPr>
        <p:spPr>
          <a:xfrm>
            <a:off x="779910" y="2100642"/>
            <a:ext cx="2505936"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algn="ctr"/>
            <a:endParaRPr lang="en-US"/>
          </a:p>
        </p:txBody>
      </p:sp>
      <p:sp>
        <p:nvSpPr>
          <p:cNvPr id="48" name="Text Placeholder 5">
            <a:extLst>
              <a:ext uri="{FF2B5EF4-FFF2-40B4-BE49-F238E27FC236}">
                <a16:creationId xmlns:a16="http://schemas.microsoft.com/office/drawing/2014/main" id="{043A217D-71E8-5D41-9B8C-844A0190B836}"/>
              </a:ext>
            </a:extLst>
          </p:cNvPr>
          <p:cNvSpPr>
            <a:spLocks noGrp="1"/>
          </p:cNvSpPr>
          <p:nvPr>
            <p:ph type="body" sz="quarter" idx="21"/>
          </p:nvPr>
        </p:nvSpPr>
        <p:spPr>
          <a:xfrm>
            <a:off x="3520000" y="2093705"/>
            <a:ext cx="2505936"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algn="ctr"/>
            <a:endParaRPr lang="en-US"/>
          </a:p>
        </p:txBody>
      </p:sp>
      <p:sp>
        <p:nvSpPr>
          <p:cNvPr id="49" name="Text Placeholder 5">
            <a:extLst>
              <a:ext uri="{FF2B5EF4-FFF2-40B4-BE49-F238E27FC236}">
                <a16:creationId xmlns:a16="http://schemas.microsoft.com/office/drawing/2014/main" id="{B7B3B844-DAB2-C54A-B2A5-60E3C3ACFADE}"/>
              </a:ext>
            </a:extLst>
          </p:cNvPr>
          <p:cNvSpPr>
            <a:spLocks noGrp="1"/>
          </p:cNvSpPr>
          <p:nvPr>
            <p:ph type="body" sz="quarter" idx="23"/>
          </p:nvPr>
        </p:nvSpPr>
        <p:spPr>
          <a:xfrm>
            <a:off x="6260090" y="2093705"/>
            <a:ext cx="2505936"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algn="ctr"/>
            <a:endParaRPr lang="en-US"/>
          </a:p>
        </p:txBody>
      </p:sp>
      <p:sp>
        <p:nvSpPr>
          <p:cNvPr id="50" name="Text Placeholder 5">
            <a:extLst>
              <a:ext uri="{FF2B5EF4-FFF2-40B4-BE49-F238E27FC236}">
                <a16:creationId xmlns:a16="http://schemas.microsoft.com/office/drawing/2014/main" id="{A1114AC8-34B2-C846-8DFA-ADFF0A0EB661}"/>
              </a:ext>
            </a:extLst>
          </p:cNvPr>
          <p:cNvSpPr>
            <a:spLocks noGrp="1"/>
          </p:cNvSpPr>
          <p:nvPr>
            <p:ph type="body" sz="quarter" idx="25"/>
          </p:nvPr>
        </p:nvSpPr>
        <p:spPr>
          <a:xfrm>
            <a:off x="9000180" y="2093705"/>
            <a:ext cx="2505936"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algn="ctr"/>
            <a:endParaRPr lang="en-US"/>
          </a:p>
        </p:txBody>
      </p:sp>
      <p:sp>
        <p:nvSpPr>
          <p:cNvPr id="51" name="Text Placeholder 5">
            <a:extLst>
              <a:ext uri="{FF2B5EF4-FFF2-40B4-BE49-F238E27FC236}">
                <a16:creationId xmlns:a16="http://schemas.microsoft.com/office/drawing/2014/main" id="{4CEABED1-4933-8A41-913D-FBF8CF5C6FDA}"/>
              </a:ext>
            </a:extLst>
          </p:cNvPr>
          <p:cNvSpPr>
            <a:spLocks noGrp="1"/>
          </p:cNvSpPr>
          <p:nvPr>
            <p:ph type="body" sz="quarter" idx="27"/>
          </p:nvPr>
        </p:nvSpPr>
        <p:spPr>
          <a:xfrm>
            <a:off x="779909" y="4823598"/>
            <a:ext cx="2505936"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algn="ctr"/>
            <a:endParaRPr lang="en-US"/>
          </a:p>
        </p:txBody>
      </p:sp>
      <p:sp>
        <p:nvSpPr>
          <p:cNvPr id="52" name="Text Placeholder 5">
            <a:extLst>
              <a:ext uri="{FF2B5EF4-FFF2-40B4-BE49-F238E27FC236}">
                <a16:creationId xmlns:a16="http://schemas.microsoft.com/office/drawing/2014/main" id="{3BB7CA76-F69F-A34B-896A-7005229A6612}"/>
              </a:ext>
            </a:extLst>
          </p:cNvPr>
          <p:cNvSpPr>
            <a:spLocks noGrp="1"/>
          </p:cNvSpPr>
          <p:nvPr>
            <p:ph type="body" sz="quarter" idx="29"/>
          </p:nvPr>
        </p:nvSpPr>
        <p:spPr>
          <a:xfrm>
            <a:off x="3519999" y="4816661"/>
            <a:ext cx="2505936"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algn="ctr"/>
            <a:endParaRPr lang="en-US"/>
          </a:p>
        </p:txBody>
      </p:sp>
      <p:sp>
        <p:nvSpPr>
          <p:cNvPr id="53" name="Text Placeholder 5">
            <a:extLst>
              <a:ext uri="{FF2B5EF4-FFF2-40B4-BE49-F238E27FC236}">
                <a16:creationId xmlns:a16="http://schemas.microsoft.com/office/drawing/2014/main" id="{588A3ACC-1862-2949-B8A6-3733514FE0D2}"/>
              </a:ext>
            </a:extLst>
          </p:cNvPr>
          <p:cNvSpPr>
            <a:spLocks noGrp="1"/>
          </p:cNvSpPr>
          <p:nvPr>
            <p:ph type="body" sz="quarter" idx="31"/>
          </p:nvPr>
        </p:nvSpPr>
        <p:spPr>
          <a:xfrm>
            <a:off x="6260089" y="4816661"/>
            <a:ext cx="2505936"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algn="ctr"/>
            <a:endParaRPr lang="en-US"/>
          </a:p>
        </p:txBody>
      </p:sp>
      <p:sp>
        <p:nvSpPr>
          <p:cNvPr id="54" name="Text Placeholder 5">
            <a:extLst>
              <a:ext uri="{FF2B5EF4-FFF2-40B4-BE49-F238E27FC236}">
                <a16:creationId xmlns:a16="http://schemas.microsoft.com/office/drawing/2014/main" id="{F2E6C1C6-920A-9E4A-BE57-E30E1EAFDE37}"/>
              </a:ext>
            </a:extLst>
          </p:cNvPr>
          <p:cNvSpPr>
            <a:spLocks noGrp="1"/>
          </p:cNvSpPr>
          <p:nvPr>
            <p:ph type="body" sz="quarter" idx="33"/>
          </p:nvPr>
        </p:nvSpPr>
        <p:spPr>
          <a:xfrm>
            <a:off x="9000179" y="4816661"/>
            <a:ext cx="2505936"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algn="ctr"/>
            <a:endParaRPr lang="en-US"/>
          </a:p>
        </p:txBody>
      </p:sp>
      <p:sp>
        <p:nvSpPr>
          <p:cNvPr id="3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0867267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etrics for Success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365113F-FE8E-0845-A7F4-736C057360E0}"/>
              </a:ext>
            </a:extLst>
          </p:cNvPr>
          <p:cNvSpPr/>
          <p:nvPr userDrawn="1"/>
        </p:nvSpPr>
        <p:spPr>
          <a:xfrm>
            <a:off x="0" y="-11137"/>
            <a:ext cx="12221472" cy="620621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AC7F201F-6C02-AD47-9C55-B3213F39EC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26" name="Arc 25">
            <a:extLst>
              <a:ext uri="{FF2B5EF4-FFF2-40B4-BE49-F238E27FC236}">
                <a16:creationId xmlns:a16="http://schemas.microsoft.com/office/drawing/2014/main" id="{57FB604B-952F-BF4C-A592-C6625880AC42}"/>
              </a:ext>
            </a:extLst>
          </p:cNvPr>
          <p:cNvSpPr/>
          <p:nvPr userDrawn="1"/>
        </p:nvSpPr>
        <p:spPr>
          <a:xfrm rot="2657135">
            <a:off x="-7136662" y="-1385218"/>
            <a:ext cx="9714580" cy="9714580"/>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Oval 11">
            <a:extLst>
              <a:ext uri="{FF2B5EF4-FFF2-40B4-BE49-F238E27FC236}">
                <a16:creationId xmlns:a16="http://schemas.microsoft.com/office/drawing/2014/main" id="{B20AF8A8-E3B5-7642-AF4D-671E9938424C}"/>
              </a:ext>
            </a:extLst>
          </p:cNvPr>
          <p:cNvSpPr/>
          <p:nvPr userDrawn="1"/>
        </p:nvSpPr>
        <p:spPr>
          <a:xfrm>
            <a:off x="1968463" y="1597040"/>
            <a:ext cx="569844" cy="5698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7CD5520-DE59-EF4B-AC24-4AC099B42E94}"/>
              </a:ext>
            </a:extLst>
          </p:cNvPr>
          <p:cNvSpPr/>
          <p:nvPr userDrawn="1"/>
        </p:nvSpPr>
        <p:spPr>
          <a:xfrm>
            <a:off x="2001937" y="4852274"/>
            <a:ext cx="569844" cy="5698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2FC6148E-0A8A-2C47-9BF1-5AAB11EF1B18}"/>
              </a:ext>
            </a:extLst>
          </p:cNvPr>
          <p:cNvSpPr/>
          <p:nvPr userDrawn="1"/>
        </p:nvSpPr>
        <p:spPr>
          <a:xfrm>
            <a:off x="2286859" y="3701608"/>
            <a:ext cx="569844" cy="5698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B061ECE5-4555-E54D-8A4B-2FA3B9027A0A}"/>
              </a:ext>
            </a:extLst>
          </p:cNvPr>
          <p:cNvSpPr/>
          <p:nvPr userDrawn="1"/>
        </p:nvSpPr>
        <p:spPr>
          <a:xfrm>
            <a:off x="2207347" y="2634081"/>
            <a:ext cx="569844" cy="5698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975D3DE6-256E-0343-9AF4-2D39FC5F60A5}"/>
              </a:ext>
            </a:extLst>
          </p:cNvPr>
          <p:cNvCxnSpPr>
            <a:cxnSpLocks/>
          </p:cNvCxnSpPr>
          <p:nvPr userDrawn="1"/>
        </p:nvCxnSpPr>
        <p:spPr>
          <a:xfrm>
            <a:off x="3167214" y="2407923"/>
            <a:ext cx="85939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49CDE94-6E2C-9E41-8CF5-A4C0A76EE8D0}"/>
              </a:ext>
            </a:extLst>
          </p:cNvPr>
          <p:cNvCxnSpPr>
            <a:cxnSpLocks/>
          </p:cNvCxnSpPr>
          <p:nvPr userDrawn="1"/>
        </p:nvCxnSpPr>
        <p:spPr>
          <a:xfrm>
            <a:off x="3167214" y="3417324"/>
            <a:ext cx="85939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27DCF61-5F14-2148-A374-66EA708E9254}"/>
              </a:ext>
            </a:extLst>
          </p:cNvPr>
          <p:cNvCxnSpPr>
            <a:cxnSpLocks/>
          </p:cNvCxnSpPr>
          <p:nvPr userDrawn="1"/>
        </p:nvCxnSpPr>
        <p:spPr>
          <a:xfrm>
            <a:off x="3224487" y="4604372"/>
            <a:ext cx="85939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747B1A0-E8F0-5746-9CBF-30E83759E477}"/>
              </a:ext>
            </a:extLst>
          </p:cNvPr>
          <p:cNvCxnSpPr/>
          <p:nvPr userDrawn="1"/>
        </p:nvCxnSpPr>
        <p:spPr>
          <a:xfrm>
            <a:off x="3224486" y="5688757"/>
            <a:ext cx="85939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 Placeholder 2"/>
          <p:cNvSpPr>
            <a:spLocks noGrp="1"/>
          </p:cNvSpPr>
          <p:nvPr>
            <p:ph type="body" sz="quarter" idx="25"/>
          </p:nvPr>
        </p:nvSpPr>
        <p:spPr>
          <a:xfrm>
            <a:off x="3167213" y="341388"/>
            <a:ext cx="8664569" cy="933376"/>
          </a:xfrm>
        </p:spPr>
        <p:txBody>
          <a:bodyPr anchor="ctr" anchorCtr="0">
            <a:normAutofit/>
          </a:bodyPr>
          <a:lstStyle>
            <a:lvl1pPr>
              <a:defRPr sz="4400" b="1" i="0" cap="all" baseline="0">
                <a:solidFill>
                  <a:schemeClr val="bg1"/>
                </a:solidFill>
                <a:latin typeface="Arial Black" charset="0"/>
                <a:ea typeface="Arial Black" charset="0"/>
                <a:cs typeface="Arial Black" charset="0"/>
              </a:defRPr>
            </a:lvl1pPr>
          </a:lstStyle>
          <a:p>
            <a:pPr lvl="0"/>
            <a:endParaRPr lang="en-US"/>
          </a:p>
        </p:txBody>
      </p:sp>
      <p:sp>
        <p:nvSpPr>
          <p:cNvPr id="43" name="Text Placeholder 2"/>
          <p:cNvSpPr>
            <a:spLocks noGrp="1"/>
          </p:cNvSpPr>
          <p:nvPr>
            <p:ph type="body" sz="quarter" idx="26"/>
          </p:nvPr>
        </p:nvSpPr>
        <p:spPr>
          <a:xfrm>
            <a:off x="3167063" y="1425575"/>
            <a:ext cx="8651875" cy="777875"/>
          </a:xfrm>
        </p:spPr>
        <p:txBody>
          <a:bodyPr anchor="ctr" anchorCtr="0"/>
          <a:lstStyle>
            <a:lvl1pPr>
              <a:defRPr>
                <a:solidFill>
                  <a:schemeClr val="bg1"/>
                </a:solidFill>
              </a:defRPr>
            </a:lvl1pPr>
          </a:lstStyle>
          <a:p>
            <a:pPr lvl="0"/>
            <a:endParaRPr lang="en-US"/>
          </a:p>
        </p:txBody>
      </p:sp>
      <p:sp>
        <p:nvSpPr>
          <p:cNvPr id="44" name="Text Placeholder 2"/>
          <p:cNvSpPr>
            <a:spLocks noGrp="1"/>
          </p:cNvSpPr>
          <p:nvPr>
            <p:ph type="body" sz="quarter" idx="27"/>
          </p:nvPr>
        </p:nvSpPr>
        <p:spPr>
          <a:xfrm>
            <a:off x="3166515" y="2522064"/>
            <a:ext cx="8651875" cy="777875"/>
          </a:xfrm>
        </p:spPr>
        <p:txBody>
          <a:bodyPr anchor="ctr" anchorCtr="0"/>
          <a:lstStyle>
            <a:lvl1pPr>
              <a:defRPr>
                <a:solidFill>
                  <a:schemeClr val="bg1"/>
                </a:solidFill>
              </a:defRPr>
            </a:lvl1pPr>
          </a:lstStyle>
          <a:p>
            <a:pPr lvl="0"/>
            <a:endParaRPr lang="en-US"/>
          </a:p>
        </p:txBody>
      </p:sp>
      <p:sp>
        <p:nvSpPr>
          <p:cNvPr id="45" name="Text Placeholder 2"/>
          <p:cNvSpPr>
            <a:spLocks noGrp="1"/>
          </p:cNvSpPr>
          <p:nvPr>
            <p:ph type="body" sz="quarter" idx="28"/>
          </p:nvPr>
        </p:nvSpPr>
        <p:spPr>
          <a:xfrm>
            <a:off x="3167063" y="3612362"/>
            <a:ext cx="8651875" cy="777875"/>
          </a:xfrm>
        </p:spPr>
        <p:txBody>
          <a:bodyPr anchor="ctr" anchorCtr="0"/>
          <a:lstStyle>
            <a:lvl1pPr>
              <a:defRPr>
                <a:solidFill>
                  <a:schemeClr val="bg1"/>
                </a:solidFill>
              </a:defRPr>
            </a:lvl1pPr>
          </a:lstStyle>
          <a:p>
            <a:pPr lvl="0"/>
            <a:endParaRPr lang="en-US"/>
          </a:p>
        </p:txBody>
      </p:sp>
      <p:sp>
        <p:nvSpPr>
          <p:cNvPr id="46" name="Text Placeholder 2"/>
          <p:cNvSpPr>
            <a:spLocks noGrp="1"/>
          </p:cNvSpPr>
          <p:nvPr>
            <p:ph type="body" sz="quarter" idx="29"/>
          </p:nvPr>
        </p:nvSpPr>
        <p:spPr>
          <a:xfrm>
            <a:off x="3166515" y="4708851"/>
            <a:ext cx="8651875" cy="777875"/>
          </a:xfrm>
        </p:spPr>
        <p:txBody>
          <a:bodyPr anchor="ctr" anchorCtr="0"/>
          <a:lstStyle>
            <a:lvl1pPr>
              <a:defRPr>
                <a:solidFill>
                  <a:schemeClr val="bg1"/>
                </a:solidFill>
              </a:defRPr>
            </a:lvl1pPr>
          </a:lstStyle>
          <a:p>
            <a:pPr lvl="0"/>
            <a:endParaRPr lang="en-US"/>
          </a:p>
        </p:txBody>
      </p:sp>
      <p:sp>
        <p:nvSpPr>
          <p:cNvPr id="2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6036667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Metrics for Success #2">
    <p:spTree>
      <p:nvGrpSpPr>
        <p:cNvPr id="1" name=""/>
        <p:cNvGrpSpPr/>
        <p:nvPr/>
      </p:nvGrpSpPr>
      <p:grpSpPr>
        <a:xfrm>
          <a:off x="0" y="0"/>
          <a:ext cx="0" cy="0"/>
          <a:chOff x="0" y="0"/>
          <a:chExt cx="0" cy="0"/>
        </a:xfrm>
      </p:grpSpPr>
      <p:sp>
        <p:nvSpPr>
          <p:cNvPr id="22" name="Arc 21">
            <a:extLst>
              <a:ext uri="{FF2B5EF4-FFF2-40B4-BE49-F238E27FC236}">
                <a16:creationId xmlns:a16="http://schemas.microsoft.com/office/drawing/2014/main" id="{DC4BA97E-138C-854C-A972-5E50299AB996}"/>
              </a:ext>
            </a:extLst>
          </p:cNvPr>
          <p:cNvSpPr/>
          <p:nvPr userDrawn="1"/>
        </p:nvSpPr>
        <p:spPr>
          <a:xfrm rot="2657135">
            <a:off x="-7155759" y="-1366557"/>
            <a:ext cx="9714580" cy="9714580"/>
          </a:xfrm>
          <a:prstGeom prst="arc">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37" name="Rectangle 36">
            <a:extLst>
              <a:ext uri="{FF2B5EF4-FFF2-40B4-BE49-F238E27FC236}">
                <a16:creationId xmlns:a16="http://schemas.microsoft.com/office/drawing/2014/main" id="{59CECE56-12BF-F444-914C-36EFDA7D99E1}"/>
              </a:ext>
            </a:extLst>
          </p:cNvPr>
          <p:cNvSpPr/>
          <p:nvPr userDrawn="1"/>
        </p:nvSpPr>
        <p:spPr>
          <a:xfrm>
            <a:off x="755781" y="6195079"/>
            <a:ext cx="2799182" cy="662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26" name="Oval 25">
            <a:extLst>
              <a:ext uri="{FF2B5EF4-FFF2-40B4-BE49-F238E27FC236}">
                <a16:creationId xmlns:a16="http://schemas.microsoft.com/office/drawing/2014/main" id="{8EB3C5E1-D516-7040-B40F-59052E5BB5F8}"/>
              </a:ext>
            </a:extLst>
          </p:cNvPr>
          <p:cNvSpPr/>
          <p:nvPr userDrawn="1"/>
        </p:nvSpPr>
        <p:spPr>
          <a:xfrm>
            <a:off x="1968463" y="1597040"/>
            <a:ext cx="569844" cy="569844"/>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Oval 26">
            <a:extLst>
              <a:ext uri="{FF2B5EF4-FFF2-40B4-BE49-F238E27FC236}">
                <a16:creationId xmlns:a16="http://schemas.microsoft.com/office/drawing/2014/main" id="{0D01717D-1246-124D-8972-B32CF826C6CD}"/>
              </a:ext>
            </a:extLst>
          </p:cNvPr>
          <p:cNvSpPr/>
          <p:nvPr userDrawn="1"/>
        </p:nvSpPr>
        <p:spPr>
          <a:xfrm>
            <a:off x="2001937" y="4852274"/>
            <a:ext cx="569844" cy="569844"/>
          </a:xfrm>
          <a:prstGeom prst="ellipse">
            <a:avLst/>
          </a:prstGeom>
          <a:solidFill>
            <a:srgbClr val="7029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Oval 27">
            <a:extLst>
              <a:ext uri="{FF2B5EF4-FFF2-40B4-BE49-F238E27FC236}">
                <a16:creationId xmlns:a16="http://schemas.microsoft.com/office/drawing/2014/main" id="{350768B2-2CDF-9F4F-A3F6-E6F97F01ECED}"/>
              </a:ext>
            </a:extLst>
          </p:cNvPr>
          <p:cNvSpPr/>
          <p:nvPr userDrawn="1"/>
        </p:nvSpPr>
        <p:spPr>
          <a:xfrm>
            <a:off x="2286859" y="3701608"/>
            <a:ext cx="569844" cy="569844"/>
          </a:xfrm>
          <a:prstGeom prst="ellipse">
            <a:avLst/>
          </a:prstGeom>
          <a:solidFill>
            <a:srgbClr val="7029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Oval 28">
            <a:extLst>
              <a:ext uri="{FF2B5EF4-FFF2-40B4-BE49-F238E27FC236}">
                <a16:creationId xmlns:a16="http://schemas.microsoft.com/office/drawing/2014/main" id="{33A424ED-B3F4-5C45-BEAB-B75EDD9DAF9E}"/>
              </a:ext>
            </a:extLst>
          </p:cNvPr>
          <p:cNvSpPr/>
          <p:nvPr userDrawn="1"/>
        </p:nvSpPr>
        <p:spPr>
          <a:xfrm>
            <a:off x="2207347" y="2634081"/>
            <a:ext cx="569844" cy="569844"/>
          </a:xfrm>
          <a:prstGeom prst="ellipse">
            <a:avLst/>
          </a:prstGeom>
          <a:solidFill>
            <a:srgbClr val="7029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0" name="Straight Connector 29">
            <a:extLst>
              <a:ext uri="{FF2B5EF4-FFF2-40B4-BE49-F238E27FC236}">
                <a16:creationId xmlns:a16="http://schemas.microsoft.com/office/drawing/2014/main" id="{975D3DE6-256E-0343-9AF4-2D39FC5F60A5}"/>
              </a:ext>
            </a:extLst>
          </p:cNvPr>
          <p:cNvCxnSpPr>
            <a:cxnSpLocks/>
          </p:cNvCxnSpPr>
          <p:nvPr userDrawn="1"/>
        </p:nvCxnSpPr>
        <p:spPr>
          <a:xfrm>
            <a:off x="3167214" y="2407923"/>
            <a:ext cx="8593904" cy="0"/>
          </a:xfrm>
          <a:prstGeom prst="line">
            <a:avLst/>
          </a:prstGeom>
          <a:ln>
            <a:solidFill>
              <a:srgbClr val="7029EC"/>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49CDE94-6E2C-9E41-8CF5-A4C0A76EE8D0}"/>
              </a:ext>
            </a:extLst>
          </p:cNvPr>
          <p:cNvCxnSpPr>
            <a:cxnSpLocks/>
          </p:cNvCxnSpPr>
          <p:nvPr userDrawn="1"/>
        </p:nvCxnSpPr>
        <p:spPr>
          <a:xfrm>
            <a:off x="3167214" y="3417324"/>
            <a:ext cx="8593904" cy="0"/>
          </a:xfrm>
          <a:prstGeom prst="line">
            <a:avLst/>
          </a:prstGeom>
          <a:ln>
            <a:solidFill>
              <a:srgbClr val="7029E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27DCF61-5F14-2148-A374-66EA708E9254}"/>
              </a:ext>
            </a:extLst>
          </p:cNvPr>
          <p:cNvCxnSpPr>
            <a:cxnSpLocks/>
          </p:cNvCxnSpPr>
          <p:nvPr userDrawn="1"/>
        </p:nvCxnSpPr>
        <p:spPr>
          <a:xfrm>
            <a:off x="3224487" y="4604372"/>
            <a:ext cx="8593904" cy="0"/>
          </a:xfrm>
          <a:prstGeom prst="line">
            <a:avLst/>
          </a:prstGeom>
          <a:ln>
            <a:solidFill>
              <a:srgbClr val="7029E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747B1A0-E8F0-5746-9CBF-30E83759E477}"/>
              </a:ext>
            </a:extLst>
          </p:cNvPr>
          <p:cNvCxnSpPr/>
          <p:nvPr userDrawn="1"/>
        </p:nvCxnSpPr>
        <p:spPr>
          <a:xfrm>
            <a:off x="3224486" y="5688757"/>
            <a:ext cx="859390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ext Placeholder 2"/>
          <p:cNvSpPr>
            <a:spLocks noGrp="1"/>
          </p:cNvSpPr>
          <p:nvPr>
            <p:ph type="body" sz="quarter" idx="21"/>
          </p:nvPr>
        </p:nvSpPr>
        <p:spPr>
          <a:xfrm>
            <a:off x="3167214" y="1425771"/>
            <a:ext cx="8664568" cy="777258"/>
          </a:xfrm>
        </p:spPr>
        <p:txBody>
          <a:bodyPr anchor="ctr" anchorCtr="0"/>
          <a:lstStyle>
            <a:lvl1pPr>
              <a:defRPr sz="1800"/>
            </a:lvl1pPr>
          </a:lstStyle>
          <a:p>
            <a:pPr lvl="0"/>
            <a:endParaRPr lang="en-US" b="0" i="0">
              <a:solidFill>
                <a:schemeClr val="tx1"/>
              </a:solidFill>
              <a:latin typeface="Arial" panose="020B0604020202020204" pitchFamily="34" charset="0"/>
              <a:ea typeface="Arial" charset="0"/>
              <a:cs typeface="Arial" panose="020B0604020202020204" pitchFamily="34" charset="0"/>
            </a:endParaRPr>
          </a:p>
        </p:txBody>
      </p:sp>
      <p:sp>
        <p:nvSpPr>
          <p:cNvPr id="38" name="Text Placeholder 2"/>
          <p:cNvSpPr>
            <a:spLocks noGrp="1"/>
          </p:cNvSpPr>
          <p:nvPr>
            <p:ph type="body" sz="quarter" idx="22"/>
          </p:nvPr>
        </p:nvSpPr>
        <p:spPr>
          <a:xfrm>
            <a:off x="3167214" y="2530374"/>
            <a:ext cx="8664568" cy="777258"/>
          </a:xfrm>
        </p:spPr>
        <p:txBody>
          <a:bodyPr anchor="ctr" anchorCtr="0"/>
          <a:lstStyle>
            <a:lvl1pPr>
              <a:defRPr sz="1800"/>
            </a:lvl1pPr>
          </a:lstStyle>
          <a:p>
            <a:pPr lvl="0"/>
            <a:endParaRPr lang="en-US" b="0" i="0">
              <a:solidFill>
                <a:schemeClr val="tx1"/>
              </a:solidFill>
              <a:latin typeface="Arial" panose="020B0604020202020204" pitchFamily="34" charset="0"/>
              <a:ea typeface="Arial" charset="0"/>
              <a:cs typeface="Arial" panose="020B0604020202020204" pitchFamily="34" charset="0"/>
            </a:endParaRPr>
          </a:p>
        </p:txBody>
      </p:sp>
      <p:sp>
        <p:nvSpPr>
          <p:cNvPr id="39" name="Text Placeholder 2"/>
          <p:cNvSpPr>
            <a:spLocks noGrp="1"/>
          </p:cNvSpPr>
          <p:nvPr>
            <p:ph type="body" sz="quarter" idx="23"/>
          </p:nvPr>
        </p:nvSpPr>
        <p:spPr>
          <a:xfrm>
            <a:off x="3167214" y="3643223"/>
            <a:ext cx="8664568" cy="777258"/>
          </a:xfrm>
        </p:spPr>
        <p:txBody>
          <a:bodyPr anchor="ctr" anchorCtr="0"/>
          <a:lstStyle>
            <a:lvl1pPr>
              <a:defRPr sz="1800"/>
            </a:lvl1pPr>
          </a:lstStyle>
          <a:p>
            <a:pPr lvl="0"/>
            <a:endParaRPr lang="en-US" b="0" i="0">
              <a:solidFill>
                <a:schemeClr val="tx1"/>
              </a:solidFill>
              <a:latin typeface="Arial" panose="020B0604020202020204" pitchFamily="34" charset="0"/>
              <a:ea typeface="Arial" charset="0"/>
              <a:cs typeface="Arial" panose="020B0604020202020204" pitchFamily="34" charset="0"/>
            </a:endParaRPr>
          </a:p>
        </p:txBody>
      </p:sp>
      <p:sp>
        <p:nvSpPr>
          <p:cNvPr id="40" name="Text Placeholder 2"/>
          <p:cNvSpPr>
            <a:spLocks noGrp="1"/>
          </p:cNvSpPr>
          <p:nvPr>
            <p:ph type="body" sz="quarter" idx="24"/>
          </p:nvPr>
        </p:nvSpPr>
        <p:spPr>
          <a:xfrm>
            <a:off x="3167214" y="4747826"/>
            <a:ext cx="8664568" cy="777258"/>
          </a:xfrm>
        </p:spPr>
        <p:txBody>
          <a:bodyPr anchor="ctr" anchorCtr="0"/>
          <a:lstStyle>
            <a:lvl1pPr>
              <a:defRPr sz="1800"/>
            </a:lvl1pPr>
          </a:lstStyle>
          <a:p>
            <a:pPr lvl="0"/>
            <a:endParaRPr lang="en-US" b="0" i="0">
              <a:solidFill>
                <a:schemeClr val="tx1"/>
              </a:solidFill>
              <a:latin typeface="Arial" panose="020B0604020202020204" pitchFamily="34" charset="0"/>
              <a:ea typeface="Arial" charset="0"/>
              <a:cs typeface="Arial" panose="020B0604020202020204" pitchFamily="34" charset="0"/>
            </a:endParaRPr>
          </a:p>
        </p:txBody>
      </p:sp>
      <p:sp>
        <p:nvSpPr>
          <p:cNvPr id="3" name="Text Placeholder 2"/>
          <p:cNvSpPr>
            <a:spLocks noGrp="1"/>
          </p:cNvSpPr>
          <p:nvPr>
            <p:ph type="body" sz="quarter" idx="25"/>
          </p:nvPr>
        </p:nvSpPr>
        <p:spPr>
          <a:xfrm>
            <a:off x="3167213" y="341388"/>
            <a:ext cx="8664569" cy="933376"/>
          </a:xfrm>
        </p:spPr>
        <p:txBody>
          <a:bodyPr anchor="ctr" anchorCtr="0">
            <a:normAutofit/>
          </a:bodyPr>
          <a:lstStyle>
            <a:lvl1pPr>
              <a:defRPr sz="4400" b="1" i="0" cap="all" baseline="0">
                <a:solidFill>
                  <a:srgbClr val="7029EC"/>
                </a:solidFill>
                <a:latin typeface="Arial Black" charset="0"/>
                <a:ea typeface="Arial Black" charset="0"/>
                <a:cs typeface="Arial Black" charset="0"/>
              </a:defRPr>
            </a:lvl1pPr>
          </a:lstStyle>
          <a:p>
            <a:pPr lvl="0"/>
            <a:endParaRPr lang="en-US"/>
          </a:p>
        </p:txBody>
      </p:sp>
      <p:sp>
        <p:nvSpPr>
          <p:cNvPr id="23"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5"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122320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cxnSp>
        <p:nvCxnSpPr>
          <p:cNvPr id="18" name="Straight Connector 17"/>
          <p:cNvCxnSpPr/>
          <p:nvPr userDrawn="1"/>
        </p:nvCxnSpPr>
        <p:spPr>
          <a:xfrm>
            <a:off x="838200" y="2431154"/>
            <a:ext cx="205385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3457134" y="2431154"/>
            <a:ext cx="205385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65" name="Title 1"/>
          <p:cNvSpPr txBox="1">
            <a:spLocks/>
          </p:cNvSpPr>
          <p:nvPr userDrawn="1"/>
        </p:nvSpPr>
        <p:spPr>
          <a:xfrm>
            <a:off x="6376657" y="1266781"/>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latin typeface="Arial Black" charset="0"/>
                <a:ea typeface="Arial Black" charset="0"/>
                <a:cs typeface="Arial Black" charset="0"/>
              </a:rPr>
              <a:t>03</a:t>
            </a:r>
          </a:p>
        </p:txBody>
      </p:sp>
      <p:cxnSp>
        <p:nvCxnSpPr>
          <p:cNvPr id="66" name="Straight Connector 65"/>
          <p:cNvCxnSpPr/>
          <p:nvPr userDrawn="1"/>
        </p:nvCxnSpPr>
        <p:spPr>
          <a:xfrm>
            <a:off x="6348749" y="2431154"/>
            <a:ext cx="205385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68" name="Title 1"/>
          <p:cNvSpPr txBox="1">
            <a:spLocks/>
          </p:cNvSpPr>
          <p:nvPr userDrawn="1"/>
        </p:nvSpPr>
        <p:spPr>
          <a:xfrm>
            <a:off x="9258520" y="1266781"/>
            <a:ext cx="2025949"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latin typeface="Arial Black" charset="0"/>
                <a:ea typeface="Arial Black" charset="0"/>
                <a:cs typeface="Arial Black" charset="0"/>
              </a:rPr>
              <a:t>04</a:t>
            </a:r>
          </a:p>
        </p:txBody>
      </p:sp>
      <p:cxnSp>
        <p:nvCxnSpPr>
          <p:cNvPr id="69" name="Straight Connector 68"/>
          <p:cNvCxnSpPr/>
          <p:nvPr userDrawn="1"/>
        </p:nvCxnSpPr>
        <p:spPr>
          <a:xfrm>
            <a:off x="9230613" y="2431154"/>
            <a:ext cx="205385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72" name="Title 1"/>
          <p:cNvSpPr txBox="1">
            <a:spLocks/>
          </p:cNvSpPr>
          <p:nvPr userDrawn="1"/>
        </p:nvSpPr>
        <p:spPr>
          <a:xfrm>
            <a:off x="866108" y="3811582"/>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latin typeface="Arial Black" charset="0"/>
                <a:ea typeface="Arial Black" charset="0"/>
                <a:cs typeface="Arial Black" charset="0"/>
              </a:rPr>
              <a:t>05</a:t>
            </a:r>
          </a:p>
        </p:txBody>
      </p:sp>
      <p:cxnSp>
        <p:nvCxnSpPr>
          <p:cNvPr id="73" name="Straight Connector 72"/>
          <p:cNvCxnSpPr/>
          <p:nvPr userDrawn="1"/>
        </p:nvCxnSpPr>
        <p:spPr>
          <a:xfrm>
            <a:off x="838200" y="4975955"/>
            <a:ext cx="205385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75" name="Title 1"/>
          <p:cNvSpPr txBox="1">
            <a:spLocks/>
          </p:cNvSpPr>
          <p:nvPr userDrawn="1"/>
        </p:nvSpPr>
        <p:spPr>
          <a:xfrm>
            <a:off x="3485042" y="3811582"/>
            <a:ext cx="2053856"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latin typeface="Arial Black" charset="0"/>
                <a:ea typeface="Arial Black" charset="0"/>
                <a:cs typeface="Arial Black" charset="0"/>
              </a:rPr>
              <a:t>06</a:t>
            </a:r>
          </a:p>
        </p:txBody>
      </p:sp>
      <p:cxnSp>
        <p:nvCxnSpPr>
          <p:cNvPr id="76" name="Straight Connector 75"/>
          <p:cNvCxnSpPr/>
          <p:nvPr userDrawn="1"/>
        </p:nvCxnSpPr>
        <p:spPr>
          <a:xfrm>
            <a:off x="3457134" y="4975955"/>
            <a:ext cx="205385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78" name="Title 1"/>
          <p:cNvSpPr txBox="1">
            <a:spLocks/>
          </p:cNvSpPr>
          <p:nvPr userDrawn="1"/>
        </p:nvSpPr>
        <p:spPr>
          <a:xfrm>
            <a:off x="6376657" y="3811582"/>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latin typeface="Arial Black" charset="0"/>
                <a:ea typeface="Arial Black" charset="0"/>
                <a:cs typeface="Arial Black" charset="0"/>
              </a:rPr>
              <a:t>07</a:t>
            </a:r>
          </a:p>
        </p:txBody>
      </p:sp>
      <p:cxnSp>
        <p:nvCxnSpPr>
          <p:cNvPr id="79" name="Straight Connector 78"/>
          <p:cNvCxnSpPr/>
          <p:nvPr userDrawn="1"/>
        </p:nvCxnSpPr>
        <p:spPr>
          <a:xfrm>
            <a:off x="6348749" y="4975955"/>
            <a:ext cx="205385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81" name="Title 1"/>
          <p:cNvSpPr txBox="1">
            <a:spLocks/>
          </p:cNvSpPr>
          <p:nvPr userDrawn="1"/>
        </p:nvSpPr>
        <p:spPr>
          <a:xfrm>
            <a:off x="9258521" y="3811582"/>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latin typeface="Arial Black" charset="0"/>
                <a:ea typeface="Arial Black" charset="0"/>
                <a:cs typeface="Arial Black" charset="0"/>
              </a:rPr>
              <a:t>08</a:t>
            </a:r>
          </a:p>
        </p:txBody>
      </p:sp>
      <p:cxnSp>
        <p:nvCxnSpPr>
          <p:cNvPr id="82" name="Straight Connector 81"/>
          <p:cNvCxnSpPr/>
          <p:nvPr userDrawn="1"/>
        </p:nvCxnSpPr>
        <p:spPr>
          <a:xfrm>
            <a:off x="9230613" y="4975955"/>
            <a:ext cx="205385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29" name="Text Placeholder 2"/>
          <p:cNvSpPr>
            <a:spLocks noGrp="1"/>
          </p:cNvSpPr>
          <p:nvPr>
            <p:ph type="body" sz="quarter" idx="10" hasCustomPrompt="1"/>
          </p:nvPr>
        </p:nvSpPr>
        <p:spPr>
          <a:xfrm>
            <a:off x="866107" y="2644909"/>
            <a:ext cx="2052032" cy="1166674"/>
          </a:xfrm>
        </p:spPr>
        <p:txBody>
          <a:bodyPr>
            <a:normAutofit/>
          </a:bodyPr>
          <a:lstStyle>
            <a:lvl1pPr marL="0" indent="0">
              <a:buNone/>
              <a:defRPr sz="1800" b="1" i="0">
                <a:solidFill>
                  <a:srgbClr val="000000"/>
                </a:solidFill>
                <a:latin typeface="Arial" charset="0"/>
                <a:ea typeface="Arial" charset="0"/>
                <a:cs typeface="Arial" charset="0"/>
              </a:defRPr>
            </a:lvl1pPr>
          </a:lstStyle>
          <a:p>
            <a:pPr lvl="0"/>
            <a:r>
              <a:rPr lang="en-US"/>
              <a:t>Click to add text</a:t>
            </a:r>
          </a:p>
        </p:txBody>
      </p:sp>
      <p:sp>
        <p:nvSpPr>
          <p:cNvPr id="31" name="Text Placeholder 2"/>
          <p:cNvSpPr>
            <a:spLocks noGrp="1"/>
          </p:cNvSpPr>
          <p:nvPr>
            <p:ph type="body" sz="quarter" idx="11" hasCustomPrompt="1"/>
          </p:nvPr>
        </p:nvSpPr>
        <p:spPr>
          <a:xfrm>
            <a:off x="3485041" y="2644909"/>
            <a:ext cx="2052032" cy="1166674"/>
          </a:xfrm>
        </p:spPr>
        <p:txBody>
          <a:bodyPr>
            <a:normAutofit/>
          </a:bodyPr>
          <a:lstStyle>
            <a:lvl1pPr marL="0" indent="0">
              <a:buNone/>
              <a:defRPr sz="1800" b="1" i="0">
                <a:solidFill>
                  <a:srgbClr val="000000"/>
                </a:solidFill>
                <a:latin typeface="Arial" charset="0"/>
                <a:ea typeface="Arial" charset="0"/>
                <a:cs typeface="Arial" charset="0"/>
              </a:defRPr>
            </a:lvl1pPr>
          </a:lstStyle>
          <a:p>
            <a:pPr lvl="0"/>
            <a:r>
              <a:rPr lang="en-US"/>
              <a:t>Click to add text</a:t>
            </a:r>
          </a:p>
        </p:txBody>
      </p:sp>
      <p:sp>
        <p:nvSpPr>
          <p:cNvPr id="33" name="Text Placeholder 2"/>
          <p:cNvSpPr>
            <a:spLocks noGrp="1"/>
          </p:cNvSpPr>
          <p:nvPr>
            <p:ph type="body" sz="quarter" idx="12" hasCustomPrompt="1"/>
          </p:nvPr>
        </p:nvSpPr>
        <p:spPr>
          <a:xfrm>
            <a:off x="6356413" y="2644909"/>
            <a:ext cx="2052032" cy="1166674"/>
          </a:xfrm>
        </p:spPr>
        <p:txBody>
          <a:bodyPr>
            <a:normAutofit/>
          </a:bodyPr>
          <a:lstStyle>
            <a:lvl1pPr marL="0" indent="0">
              <a:buNone/>
              <a:defRPr sz="1800" b="1" i="0">
                <a:solidFill>
                  <a:srgbClr val="000000"/>
                </a:solidFill>
                <a:latin typeface="Arial" charset="0"/>
                <a:ea typeface="Arial" charset="0"/>
                <a:cs typeface="Arial" charset="0"/>
              </a:defRPr>
            </a:lvl1pPr>
          </a:lstStyle>
          <a:p>
            <a:pPr lvl="0"/>
            <a:r>
              <a:rPr lang="en-US"/>
              <a:t>Click to add text</a:t>
            </a:r>
          </a:p>
        </p:txBody>
      </p:sp>
      <p:sp>
        <p:nvSpPr>
          <p:cNvPr id="35" name="Text Placeholder 2"/>
          <p:cNvSpPr>
            <a:spLocks noGrp="1"/>
          </p:cNvSpPr>
          <p:nvPr>
            <p:ph type="body" sz="quarter" idx="13" hasCustomPrompt="1"/>
          </p:nvPr>
        </p:nvSpPr>
        <p:spPr>
          <a:xfrm>
            <a:off x="9264528" y="2644909"/>
            <a:ext cx="2052032" cy="1166674"/>
          </a:xfrm>
        </p:spPr>
        <p:txBody>
          <a:bodyPr>
            <a:normAutofit/>
          </a:bodyPr>
          <a:lstStyle>
            <a:lvl1pPr marL="0" indent="0">
              <a:buNone/>
              <a:defRPr sz="1800" b="1" i="0">
                <a:solidFill>
                  <a:srgbClr val="000000"/>
                </a:solidFill>
                <a:latin typeface="Arial" charset="0"/>
                <a:ea typeface="Arial" charset="0"/>
                <a:cs typeface="Arial" charset="0"/>
              </a:defRPr>
            </a:lvl1pPr>
          </a:lstStyle>
          <a:p>
            <a:pPr lvl="0"/>
            <a:r>
              <a:rPr lang="en-US"/>
              <a:t>Click to add text</a:t>
            </a:r>
          </a:p>
        </p:txBody>
      </p:sp>
      <p:sp>
        <p:nvSpPr>
          <p:cNvPr id="37" name="Text Placeholder 2"/>
          <p:cNvSpPr>
            <a:spLocks noGrp="1"/>
          </p:cNvSpPr>
          <p:nvPr>
            <p:ph type="body" sz="quarter" idx="14" hasCustomPrompt="1"/>
          </p:nvPr>
        </p:nvSpPr>
        <p:spPr>
          <a:xfrm>
            <a:off x="866107" y="5177391"/>
            <a:ext cx="2052032" cy="1178992"/>
          </a:xfrm>
        </p:spPr>
        <p:txBody>
          <a:bodyPr>
            <a:normAutofit/>
          </a:bodyPr>
          <a:lstStyle>
            <a:lvl1pPr marL="0" indent="0">
              <a:buNone/>
              <a:defRPr sz="1800" b="1" i="0">
                <a:solidFill>
                  <a:srgbClr val="000000"/>
                </a:solidFill>
                <a:latin typeface="Arial" charset="0"/>
                <a:ea typeface="Arial" charset="0"/>
                <a:cs typeface="Arial" charset="0"/>
              </a:defRPr>
            </a:lvl1pPr>
          </a:lstStyle>
          <a:p>
            <a:pPr lvl="0"/>
            <a:r>
              <a:rPr lang="en-US"/>
              <a:t>Click to add text</a:t>
            </a:r>
          </a:p>
        </p:txBody>
      </p:sp>
      <p:sp>
        <p:nvSpPr>
          <p:cNvPr id="39" name="Text Placeholder 2"/>
          <p:cNvSpPr>
            <a:spLocks noGrp="1"/>
          </p:cNvSpPr>
          <p:nvPr>
            <p:ph type="body" sz="quarter" idx="15" hasCustomPrompt="1"/>
          </p:nvPr>
        </p:nvSpPr>
        <p:spPr>
          <a:xfrm>
            <a:off x="3457134" y="5177391"/>
            <a:ext cx="2052032" cy="1178992"/>
          </a:xfrm>
        </p:spPr>
        <p:txBody>
          <a:bodyPr>
            <a:normAutofit/>
          </a:bodyPr>
          <a:lstStyle>
            <a:lvl1pPr marL="0" indent="0">
              <a:buNone/>
              <a:defRPr sz="1800" b="1" i="0">
                <a:solidFill>
                  <a:srgbClr val="000000"/>
                </a:solidFill>
                <a:latin typeface="Arial" charset="0"/>
                <a:ea typeface="Arial" charset="0"/>
                <a:cs typeface="Arial" charset="0"/>
              </a:defRPr>
            </a:lvl1pPr>
          </a:lstStyle>
          <a:p>
            <a:pPr lvl="0"/>
            <a:r>
              <a:rPr lang="en-US"/>
              <a:t>Click to add text</a:t>
            </a:r>
          </a:p>
        </p:txBody>
      </p:sp>
      <p:sp>
        <p:nvSpPr>
          <p:cNvPr id="41" name="Text Placeholder 2"/>
          <p:cNvSpPr>
            <a:spLocks noGrp="1"/>
          </p:cNvSpPr>
          <p:nvPr>
            <p:ph type="body" sz="quarter" idx="16" hasCustomPrompt="1"/>
          </p:nvPr>
        </p:nvSpPr>
        <p:spPr>
          <a:xfrm>
            <a:off x="6376657" y="5177391"/>
            <a:ext cx="2052032" cy="1178992"/>
          </a:xfrm>
        </p:spPr>
        <p:txBody>
          <a:bodyPr>
            <a:normAutofit/>
          </a:bodyPr>
          <a:lstStyle>
            <a:lvl1pPr marL="0" indent="0">
              <a:buNone/>
              <a:defRPr sz="1800" b="1" i="0">
                <a:solidFill>
                  <a:srgbClr val="000000"/>
                </a:solidFill>
                <a:latin typeface="Arial" charset="0"/>
                <a:ea typeface="Arial" charset="0"/>
                <a:cs typeface="Arial" charset="0"/>
              </a:defRPr>
            </a:lvl1pPr>
          </a:lstStyle>
          <a:p>
            <a:pPr lvl="0"/>
            <a:r>
              <a:rPr lang="en-US"/>
              <a:t>Click to add text</a:t>
            </a:r>
          </a:p>
        </p:txBody>
      </p:sp>
      <p:sp>
        <p:nvSpPr>
          <p:cNvPr id="43" name="Text Placeholder 2"/>
          <p:cNvSpPr>
            <a:spLocks noGrp="1"/>
          </p:cNvSpPr>
          <p:nvPr>
            <p:ph type="body" sz="quarter" idx="17" hasCustomPrompt="1"/>
          </p:nvPr>
        </p:nvSpPr>
        <p:spPr>
          <a:xfrm>
            <a:off x="9258520" y="5177391"/>
            <a:ext cx="2052032" cy="1178992"/>
          </a:xfrm>
        </p:spPr>
        <p:txBody>
          <a:bodyPr>
            <a:normAutofit/>
          </a:bodyPr>
          <a:lstStyle>
            <a:lvl1pPr marL="0" indent="0">
              <a:buNone/>
              <a:defRPr sz="1800" b="1" i="0">
                <a:solidFill>
                  <a:srgbClr val="000000"/>
                </a:solidFill>
                <a:latin typeface="Arial" charset="0"/>
                <a:ea typeface="Arial" charset="0"/>
                <a:cs typeface="Arial" charset="0"/>
              </a:defRPr>
            </a:lvl1pPr>
          </a:lstStyle>
          <a:p>
            <a:pPr lvl="0"/>
            <a:r>
              <a:rPr lang="en-US"/>
              <a:t>Click to add text</a:t>
            </a:r>
          </a:p>
        </p:txBody>
      </p:sp>
      <p:sp>
        <p:nvSpPr>
          <p:cNvPr id="55" name="Title 1"/>
          <p:cNvSpPr txBox="1">
            <a:spLocks/>
          </p:cNvSpPr>
          <p:nvPr userDrawn="1"/>
        </p:nvSpPr>
        <p:spPr>
          <a:xfrm>
            <a:off x="3457134" y="1266781"/>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latin typeface="Arial Black" charset="0"/>
                <a:ea typeface="Arial Black" charset="0"/>
                <a:cs typeface="Arial Black" charset="0"/>
              </a:rPr>
              <a:t>02</a:t>
            </a:r>
          </a:p>
        </p:txBody>
      </p:sp>
      <p:sp>
        <p:nvSpPr>
          <p:cNvPr id="56" name="Title 1"/>
          <p:cNvSpPr txBox="1">
            <a:spLocks/>
          </p:cNvSpPr>
          <p:nvPr userDrawn="1"/>
        </p:nvSpPr>
        <p:spPr>
          <a:xfrm>
            <a:off x="838200" y="1266781"/>
            <a:ext cx="2079939"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latin typeface="Arial Black" charset="0"/>
                <a:ea typeface="Arial Black" charset="0"/>
                <a:cs typeface="Arial Black" charset="0"/>
              </a:rPr>
              <a:t>01</a:t>
            </a:r>
          </a:p>
        </p:txBody>
      </p:sp>
      <p:sp>
        <p:nvSpPr>
          <p:cNvPr id="12" name="TextBox 11"/>
          <p:cNvSpPr txBox="1"/>
          <p:nvPr userDrawn="1"/>
        </p:nvSpPr>
        <p:spPr>
          <a:xfrm>
            <a:off x="768812" y="322267"/>
            <a:ext cx="7059168" cy="523220"/>
          </a:xfrm>
          <a:prstGeom prst="rect">
            <a:avLst/>
          </a:prstGeom>
          <a:noFill/>
        </p:spPr>
        <p:txBody>
          <a:bodyPr wrap="square" rtlCol="0">
            <a:spAutoFit/>
          </a:bodyPr>
          <a:lstStyle/>
          <a:p>
            <a:r>
              <a:rPr lang="en-US" sz="2800" b="1" i="0" dirty="0">
                <a:solidFill>
                  <a:srgbClr val="7029EC"/>
                </a:solidFill>
                <a:latin typeface="Arial Black" charset="0"/>
                <a:ea typeface="Arial Black" charset="0"/>
                <a:cs typeface="Arial Black" charset="0"/>
              </a:rPr>
              <a:t>TABLE OF </a:t>
            </a:r>
            <a:r>
              <a:rPr lang="en-US" sz="2800" b="1" i="0" cap="all" baseline="0" dirty="0">
                <a:solidFill>
                  <a:srgbClr val="7029EC"/>
                </a:solidFill>
                <a:latin typeface="Arial Black" charset="0"/>
                <a:ea typeface="Arial Black" charset="0"/>
                <a:cs typeface="Arial Black" charset="0"/>
              </a:rPr>
              <a:t>CONTENTS</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ar graph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000AD84-6FA2-C140-A432-9B669A95B9F0}"/>
              </a:ext>
            </a:extLst>
          </p:cNvPr>
          <p:cNvSpPr/>
          <p:nvPr userDrawn="1"/>
        </p:nvSpPr>
        <p:spPr>
          <a:xfrm>
            <a:off x="0" y="0"/>
            <a:ext cx="12221472" cy="620621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DFE86822-7C9D-1349-9725-81709AA899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39" name="Rectangle 38">
            <a:extLst>
              <a:ext uri="{FF2B5EF4-FFF2-40B4-BE49-F238E27FC236}">
                <a16:creationId xmlns:a16="http://schemas.microsoft.com/office/drawing/2014/main" id="{7823F611-D93A-DA4C-850B-5F7334D5BB84}"/>
              </a:ext>
            </a:extLst>
          </p:cNvPr>
          <p:cNvSpPr/>
          <p:nvPr userDrawn="1"/>
        </p:nvSpPr>
        <p:spPr>
          <a:xfrm>
            <a:off x="6368009" y="1672510"/>
            <a:ext cx="1042415" cy="33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3CDFD"/>
              </a:solidFill>
            </a:endParaRPr>
          </a:p>
        </p:txBody>
      </p:sp>
      <p:sp>
        <p:nvSpPr>
          <p:cNvPr id="40" name="Rectangle 39">
            <a:extLst>
              <a:ext uri="{FF2B5EF4-FFF2-40B4-BE49-F238E27FC236}">
                <a16:creationId xmlns:a16="http://schemas.microsoft.com/office/drawing/2014/main" id="{DE39935A-F15F-6749-BCFE-B7DE1D7BDCFE}"/>
              </a:ext>
            </a:extLst>
          </p:cNvPr>
          <p:cNvSpPr/>
          <p:nvPr userDrawn="1"/>
        </p:nvSpPr>
        <p:spPr>
          <a:xfrm>
            <a:off x="8250413" y="1672510"/>
            <a:ext cx="1042415" cy="332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3CDFD"/>
              </a:solidFill>
            </a:endParaRPr>
          </a:p>
        </p:txBody>
      </p:sp>
      <p:sp>
        <p:nvSpPr>
          <p:cNvPr id="41" name="Rectangle 40">
            <a:extLst>
              <a:ext uri="{FF2B5EF4-FFF2-40B4-BE49-F238E27FC236}">
                <a16:creationId xmlns:a16="http://schemas.microsoft.com/office/drawing/2014/main" id="{04E224A5-CECF-654E-BE88-200C9884C3C3}"/>
              </a:ext>
            </a:extLst>
          </p:cNvPr>
          <p:cNvSpPr/>
          <p:nvPr userDrawn="1"/>
        </p:nvSpPr>
        <p:spPr>
          <a:xfrm>
            <a:off x="10138293" y="1672510"/>
            <a:ext cx="1042415" cy="332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3CDFD"/>
              </a:solidFill>
            </a:endParaRPr>
          </a:p>
        </p:txBody>
      </p:sp>
      <p:sp>
        <p:nvSpPr>
          <p:cNvPr id="45" name="Text Placeholder 12">
            <a:extLst>
              <a:ext uri="{FF2B5EF4-FFF2-40B4-BE49-F238E27FC236}">
                <a16:creationId xmlns:a16="http://schemas.microsoft.com/office/drawing/2014/main" id="{87253646-A819-9B41-8F3A-A4556F09A7B7}"/>
              </a:ext>
            </a:extLst>
          </p:cNvPr>
          <p:cNvSpPr>
            <a:spLocks noGrp="1"/>
          </p:cNvSpPr>
          <p:nvPr>
            <p:ph type="body" sz="quarter" idx="16" hasCustomPrompt="1"/>
          </p:nvPr>
        </p:nvSpPr>
        <p:spPr>
          <a:xfrm>
            <a:off x="6231160" y="5079994"/>
            <a:ext cx="1316112" cy="403718"/>
          </a:xfrm>
        </p:spPr>
        <p:txBody>
          <a:bodyPr>
            <a:normAutofit/>
          </a:bodyPr>
          <a:lstStyle>
            <a:lvl1pPr marL="0" indent="0" algn="ctr">
              <a:lnSpc>
                <a:spcPct val="100000"/>
              </a:lnSpc>
              <a:buFontTx/>
              <a:buNone/>
              <a:defRPr sz="1200" baseline="0">
                <a:solidFill>
                  <a:schemeClr val="bg1"/>
                </a:solidFill>
                <a:latin typeface="Arial" charset="0"/>
                <a:ea typeface="Arial" charset="0"/>
                <a:cs typeface="Arial" charset="0"/>
              </a:defRPr>
            </a:lvl1pPr>
          </a:lstStyle>
          <a:p>
            <a:pPr lvl="0"/>
            <a:r>
              <a:rPr lang="en-US"/>
              <a:t>Click to add copy</a:t>
            </a:r>
          </a:p>
        </p:txBody>
      </p:sp>
      <p:sp>
        <p:nvSpPr>
          <p:cNvPr id="46" name="Text Placeholder 12">
            <a:extLst>
              <a:ext uri="{FF2B5EF4-FFF2-40B4-BE49-F238E27FC236}">
                <a16:creationId xmlns:a16="http://schemas.microsoft.com/office/drawing/2014/main" id="{22EC9E1D-879D-844D-9E35-1595826E87F3}"/>
              </a:ext>
            </a:extLst>
          </p:cNvPr>
          <p:cNvSpPr>
            <a:spLocks noGrp="1"/>
          </p:cNvSpPr>
          <p:nvPr>
            <p:ph type="body" sz="quarter" idx="19" hasCustomPrompt="1"/>
          </p:nvPr>
        </p:nvSpPr>
        <p:spPr>
          <a:xfrm>
            <a:off x="6229942" y="5392272"/>
            <a:ext cx="1318548" cy="464071"/>
          </a:xfrm>
        </p:spPr>
        <p:txBody>
          <a:bodyPr>
            <a:noAutofit/>
          </a:bodyPr>
          <a:lstStyle>
            <a:lvl1pPr marL="0" indent="0" algn="ctr">
              <a:buNone/>
              <a:defRPr sz="2800" b="1" i="0" cap="all" baseline="0">
                <a:solidFill>
                  <a:schemeClr val="bg1"/>
                </a:solidFill>
                <a:latin typeface="Arial Black" charset="0"/>
                <a:ea typeface="Arial Black" charset="0"/>
                <a:cs typeface="Arial Black" charset="0"/>
              </a:defRPr>
            </a:lvl1pPr>
          </a:lstStyle>
          <a:p>
            <a:pPr lvl="0"/>
            <a:r>
              <a:rPr lang="en-US"/>
              <a:t>number</a:t>
            </a:r>
          </a:p>
        </p:txBody>
      </p:sp>
      <p:sp>
        <p:nvSpPr>
          <p:cNvPr id="47" name="Text Placeholder 12">
            <a:extLst>
              <a:ext uri="{FF2B5EF4-FFF2-40B4-BE49-F238E27FC236}">
                <a16:creationId xmlns:a16="http://schemas.microsoft.com/office/drawing/2014/main" id="{8047E7BA-9583-6F47-BC8C-68F31F50E5AA}"/>
              </a:ext>
            </a:extLst>
          </p:cNvPr>
          <p:cNvSpPr>
            <a:spLocks noGrp="1"/>
          </p:cNvSpPr>
          <p:nvPr>
            <p:ph type="body" sz="quarter" idx="20" hasCustomPrompt="1"/>
          </p:nvPr>
        </p:nvSpPr>
        <p:spPr>
          <a:xfrm>
            <a:off x="8113564" y="5079994"/>
            <a:ext cx="1316112" cy="403718"/>
          </a:xfrm>
        </p:spPr>
        <p:txBody>
          <a:bodyPr>
            <a:normAutofit/>
          </a:bodyPr>
          <a:lstStyle>
            <a:lvl1pPr marL="0" indent="0" algn="ctr">
              <a:lnSpc>
                <a:spcPct val="100000"/>
              </a:lnSpc>
              <a:buFontTx/>
              <a:buNone/>
              <a:defRPr sz="1200" baseline="0">
                <a:solidFill>
                  <a:schemeClr val="bg1"/>
                </a:solidFill>
                <a:latin typeface="Arial" charset="0"/>
                <a:ea typeface="Arial" charset="0"/>
                <a:cs typeface="Arial" charset="0"/>
              </a:defRPr>
            </a:lvl1pPr>
          </a:lstStyle>
          <a:p>
            <a:pPr lvl="0"/>
            <a:r>
              <a:rPr lang="en-US"/>
              <a:t>Click to add copy</a:t>
            </a:r>
          </a:p>
        </p:txBody>
      </p:sp>
      <p:sp>
        <p:nvSpPr>
          <p:cNvPr id="48" name="Text Placeholder 12">
            <a:extLst>
              <a:ext uri="{FF2B5EF4-FFF2-40B4-BE49-F238E27FC236}">
                <a16:creationId xmlns:a16="http://schemas.microsoft.com/office/drawing/2014/main" id="{46E47DB9-CD41-C244-B80B-EE6936974F65}"/>
              </a:ext>
            </a:extLst>
          </p:cNvPr>
          <p:cNvSpPr>
            <a:spLocks noGrp="1"/>
          </p:cNvSpPr>
          <p:nvPr>
            <p:ph type="body" sz="quarter" idx="21" hasCustomPrompt="1"/>
          </p:nvPr>
        </p:nvSpPr>
        <p:spPr>
          <a:xfrm>
            <a:off x="8112346" y="5392274"/>
            <a:ext cx="1318548" cy="464070"/>
          </a:xfrm>
        </p:spPr>
        <p:txBody>
          <a:bodyPr>
            <a:noAutofit/>
          </a:bodyPr>
          <a:lstStyle>
            <a:lvl1pPr marL="0" indent="0" algn="ctr">
              <a:buNone/>
              <a:defRPr sz="2800" b="1" i="0" cap="all" baseline="0">
                <a:solidFill>
                  <a:schemeClr val="bg1"/>
                </a:solidFill>
                <a:latin typeface="Arial Black" charset="0"/>
                <a:ea typeface="Arial Black" charset="0"/>
                <a:cs typeface="Arial Black" charset="0"/>
              </a:defRPr>
            </a:lvl1pPr>
          </a:lstStyle>
          <a:p>
            <a:pPr lvl="0"/>
            <a:r>
              <a:rPr lang="en-US"/>
              <a:t>number</a:t>
            </a:r>
          </a:p>
        </p:txBody>
      </p:sp>
      <p:sp>
        <p:nvSpPr>
          <p:cNvPr id="49" name="Text Placeholder 12">
            <a:extLst>
              <a:ext uri="{FF2B5EF4-FFF2-40B4-BE49-F238E27FC236}">
                <a16:creationId xmlns:a16="http://schemas.microsoft.com/office/drawing/2014/main" id="{7327746B-6E43-E44C-BA2C-162C60108003}"/>
              </a:ext>
            </a:extLst>
          </p:cNvPr>
          <p:cNvSpPr>
            <a:spLocks noGrp="1"/>
          </p:cNvSpPr>
          <p:nvPr>
            <p:ph type="body" sz="quarter" idx="22" hasCustomPrompt="1"/>
          </p:nvPr>
        </p:nvSpPr>
        <p:spPr>
          <a:xfrm>
            <a:off x="10001444" y="5079994"/>
            <a:ext cx="1316112" cy="403718"/>
          </a:xfrm>
        </p:spPr>
        <p:txBody>
          <a:bodyPr>
            <a:normAutofit/>
          </a:bodyPr>
          <a:lstStyle>
            <a:lvl1pPr marL="0" indent="0" algn="ctr">
              <a:lnSpc>
                <a:spcPct val="100000"/>
              </a:lnSpc>
              <a:buFontTx/>
              <a:buNone/>
              <a:defRPr sz="1200" baseline="0">
                <a:solidFill>
                  <a:schemeClr val="bg1"/>
                </a:solidFill>
                <a:latin typeface="Arial" charset="0"/>
                <a:ea typeface="Arial" charset="0"/>
                <a:cs typeface="Arial" charset="0"/>
              </a:defRPr>
            </a:lvl1pPr>
          </a:lstStyle>
          <a:p>
            <a:pPr lvl="0"/>
            <a:r>
              <a:rPr lang="en-US"/>
              <a:t>Click to add copy</a:t>
            </a:r>
          </a:p>
        </p:txBody>
      </p:sp>
      <p:sp>
        <p:nvSpPr>
          <p:cNvPr id="50" name="Text Placeholder 12">
            <a:extLst>
              <a:ext uri="{FF2B5EF4-FFF2-40B4-BE49-F238E27FC236}">
                <a16:creationId xmlns:a16="http://schemas.microsoft.com/office/drawing/2014/main" id="{A8C470C1-DA26-A24B-B420-DFD9AE499553}"/>
              </a:ext>
            </a:extLst>
          </p:cNvPr>
          <p:cNvSpPr>
            <a:spLocks noGrp="1"/>
          </p:cNvSpPr>
          <p:nvPr>
            <p:ph type="body" sz="quarter" idx="23" hasCustomPrompt="1"/>
          </p:nvPr>
        </p:nvSpPr>
        <p:spPr>
          <a:xfrm>
            <a:off x="10000226" y="5392273"/>
            <a:ext cx="1318548" cy="464070"/>
          </a:xfrm>
        </p:spPr>
        <p:txBody>
          <a:bodyPr>
            <a:noAutofit/>
          </a:bodyPr>
          <a:lstStyle>
            <a:lvl1pPr marL="0" indent="0" algn="ctr">
              <a:buNone/>
              <a:defRPr sz="2800" b="1" i="0" cap="all" baseline="0">
                <a:solidFill>
                  <a:schemeClr val="bg1"/>
                </a:solidFill>
                <a:latin typeface="Arial Black" charset="0"/>
                <a:ea typeface="Arial Black" charset="0"/>
                <a:cs typeface="Arial Black" charset="0"/>
              </a:defRPr>
            </a:lvl1pPr>
          </a:lstStyle>
          <a:p>
            <a:pPr lvl="0"/>
            <a:r>
              <a:rPr lang="en-US"/>
              <a:t>number</a:t>
            </a:r>
          </a:p>
        </p:txBody>
      </p:sp>
      <p:sp>
        <p:nvSpPr>
          <p:cNvPr id="14" name="Text Placeholder 13">
            <a:extLst>
              <a:ext uri="{FF2B5EF4-FFF2-40B4-BE49-F238E27FC236}">
                <a16:creationId xmlns:a16="http://schemas.microsoft.com/office/drawing/2014/main" id="{9CC96698-F6E0-B64A-8AAB-C96484DF89DD}"/>
              </a:ext>
            </a:extLst>
          </p:cNvPr>
          <p:cNvSpPr>
            <a:spLocks noGrp="1"/>
          </p:cNvSpPr>
          <p:nvPr>
            <p:ph type="body" sz="quarter" idx="24" hasCustomPrompt="1"/>
          </p:nvPr>
        </p:nvSpPr>
        <p:spPr>
          <a:xfrm>
            <a:off x="6368008" y="2041404"/>
            <a:ext cx="1036939" cy="2932520"/>
          </a:xfrm>
          <a:prstGeom prst="rect">
            <a:avLst/>
          </a:prstGeom>
          <a:solidFill>
            <a:srgbClr val="FF5C70"/>
          </a:solidFill>
        </p:spPr>
        <p:txBody>
          <a:bodyPr/>
          <a:lstStyle/>
          <a:p>
            <a:pPr lvl="0"/>
            <a:r>
              <a:rPr lang="en-US"/>
              <a:t> </a:t>
            </a:r>
          </a:p>
        </p:txBody>
      </p:sp>
      <p:sp>
        <p:nvSpPr>
          <p:cNvPr id="52" name="Text Placeholder 13">
            <a:extLst>
              <a:ext uri="{FF2B5EF4-FFF2-40B4-BE49-F238E27FC236}">
                <a16:creationId xmlns:a16="http://schemas.microsoft.com/office/drawing/2014/main" id="{AC4A2FDF-ECD0-4646-9BCA-68C548FC75EB}"/>
              </a:ext>
            </a:extLst>
          </p:cNvPr>
          <p:cNvSpPr>
            <a:spLocks noGrp="1"/>
          </p:cNvSpPr>
          <p:nvPr>
            <p:ph type="body" sz="quarter" idx="25" hasCustomPrompt="1"/>
          </p:nvPr>
        </p:nvSpPr>
        <p:spPr>
          <a:xfrm>
            <a:off x="8255890" y="2849216"/>
            <a:ext cx="1036938" cy="2142565"/>
          </a:xfrm>
          <a:prstGeom prst="rect">
            <a:avLst/>
          </a:prstGeom>
          <a:solidFill>
            <a:srgbClr val="00ACA0"/>
          </a:solidFill>
        </p:spPr>
        <p:txBody>
          <a:bodyPr/>
          <a:lstStyle/>
          <a:p>
            <a:pPr lvl="0"/>
            <a:r>
              <a:rPr lang="en-US"/>
              <a:t> </a:t>
            </a:r>
          </a:p>
        </p:txBody>
      </p:sp>
      <p:sp>
        <p:nvSpPr>
          <p:cNvPr id="53" name="Text Placeholder 13">
            <a:extLst>
              <a:ext uri="{FF2B5EF4-FFF2-40B4-BE49-F238E27FC236}">
                <a16:creationId xmlns:a16="http://schemas.microsoft.com/office/drawing/2014/main" id="{C9424A27-82B7-474F-A601-F514EC7F59A1}"/>
              </a:ext>
            </a:extLst>
          </p:cNvPr>
          <p:cNvSpPr>
            <a:spLocks noGrp="1"/>
          </p:cNvSpPr>
          <p:nvPr>
            <p:ph type="body" sz="quarter" idx="26" hasCustomPrompt="1"/>
          </p:nvPr>
        </p:nvSpPr>
        <p:spPr>
          <a:xfrm>
            <a:off x="10143770" y="3935896"/>
            <a:ext cx="1036938" cy="1055884"/>
          </a:xfrm>
          <a:prstGeom prst="rect">
            <a:avLst/>
          </a:prstGeom>
          <a:solidFill>
            <a:srgbClr val="FF51BA"/>
          </a:solidFill>
        </p:spPr>
        <p:txBody>
          <a:bodyPr/>
          <a:lstStyle/>
          <a:p>
            <a:pPr lvl="0"/>
            <a:r>
              <a:rPr lang="en-US"/>
              <a:t> </a:t>
            </a:r>
          </a:p>
        </p:txBody>
      </p:sp>
      <p:sp>
        <p:nvSpPr>
          <p:cNvPr id="23" name="Subtitle 2">
            <a:extLst>
              <a:ext uri="{FF2B5EF4-FFF2-40B4-BE49-F238E27FC236}">
                <a16:creationId xmlns:a16="http://schemas.microsoft.com/office/drawing/2014/main" id="{F8AC859F-F412-E346-BF56-29AFA42D750F}"/>
              </a:ext>
            </a:extLst>
          </p:cNvPr>
          <p:cNvSpPr>
            <a:spLocks noGrp="1"/>
          </p:cNvSpPr>
          <p:nvPr>
            <p:ph type="subTitle" idx="1" hasCustomPrompt="1"/>
          </p:nvPr>
        </p:nvSpPr>
        <p:spPr>
          <a:xfrm>
            <a:off x="477778" y="2802122"/>
            <a:ext cx="4511183" cy="2884148"/>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0" i="0">
                <a:effectLst/>
                <a:latin typeface="Arial" charset="0"/>
              </a:rPr>
              <a:t>Click to add text</a:t>
            </a:r>
          </a:p>
        </p:txBody>
      </p:sp>
      <p:sp>
        <p:nvSpPr>
          <p:cNvPr id="24" name="Title 1">
            <a:extLst>
              <a:ext uri="{FF2B5EF4-FFF2-40B4-BE49-F238E27FC236}">
                <a16:creationId xmlns:a16="http://schemas.microsoft.com/office/drawing/2014/main" id="{DD158682-162A-674C-98CF-C2B438CB3863}"/>
              </a:ext>
            </a:extLst>
          </p:cNvPr>
          <p:cNvSpPr>
            <a:spLocks noGrp="1"/>
          </p:cNvSpPr>
          <p:nvPr>
            <p:ph type="title" hasCustomPrompt="1"/>
          </p:nvPr>
        </p:nvSpPr>
        <p:spPr>
          <a:xfrm>
            <a:off x="475834" y="479502"/>
            <a:ext cx="1070487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25" name="Text Placeholder 2">
            <a:extLst>
              <a:ext uri="{FF2B5EF4-FFF2-40B4-BE49-F238E27FC236}">
                <a16:creationId xmlns:a16="http://schemas.microsoft.com/office/drawing/2014/main" id="{61D6D714-69D6-564C-B58C-B4E6EE5049A3}"/>
              </a:ext>
            </a:extLst>
          </p:cNvPr>
          <p:cNvSpPr>
            <a:spLocks noGrp="1"/>
          </p:cNvSpPr>
          <p:nvPr>
            <p:ph type="body" sz="quarter" idx="17"/>
          </p:nvPr>
        </p:nvSpPr>
        <p:spPr>
          <a:xfrm>
            <a:off x="475834" y="1865322"/>
            <a:ext cx="4513263" cy="763900"/>
          </a:xfrm>
        </p:spPr>
        <p:txBody>
          <a:bodyPr>
            <a:normAutofit/>
          </a:bodyPr>
          <a:lstStyle>
            <a:lvl1pPr>
              <a:defRPr sz="2400" b="1" i="0">
                <a:solidFill>
                  <a:schemeClr val="bg1"/>
                </a:solidFill>
                <a:latin typeface="Arial Black" panose="020B0604020202020204" pitchFamily="34" charset="0"/>
                <a:cs typeface="Arial Black" panose="020B0604020202020204" pitchFamily="34" charset="0"/>
              </a:defRPr>
            </a:lvl1pPr>
          </a:lstStyle>
          <a:p>
            <a:pPr lvl="0"/>
            <a:endParaRPr lang="en-US"/>
          </a:p>
        </p:txBody>
      </p:sp>
      <p:sp>
        <p:nvSpPr>
          <p:cNvPr id="1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0"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5061565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ar graph #2">
    <p:spTree>
      <p:nvGrpSpPr>
        <p:cNvPr id="1" name=""/>
        <p:cNvGrpSpPr/>
        <p:nvPr/>
      </p:nvGrpSpPr>
      <p:grpSpPr>
        <a:xfrm>
          <a:off x="0" y="0"/>
          <a:ext cx="0" cy="0"/>
          <a:chOff x="0" y="0"/>
          <a:chExt cx="0" cy="0"/>
        </a:xfrm>
      </p:grpSpPr>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39" name="Rectangle 38">
            <a:extLst>
              <a:ext uri="{FF2B5EF4-FFF2-40B4-BE49-F238E27FC236}">
                <a16:creationId xmlns:a16="http://schemas.microsoft.com/office/drawing/2014/main" id="{7823F611-D93A-DA4C-850B-5F7334D5BB84}"/>
              </a:ext>
            </a:extLst>
          </p:cNvPr>
          <p:cNvSpPr/>
          <p:nvPr userDrawn="1"/>
        </p:nvSpPr>
        <p:spPr>
          <a:xfrm>
            <a:off x="6368009" y="1672510"/>
            <a:ext cx="1042415" cy="3319272"/>
          </a:xfrm>
          <a:prstGeom prst="rect">
            <a:avLst/>
          </a:prstGeom>
          <a:solidFill>
            <a:srgbClr val="C3CDF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3CDFD"/>
              </a:solidFill>
            </a:endParaRPr>
          </a:p>
        </p:txBody>
      </p:sp>
      <p:sp>
        <p:nvSpPr>
          <p:cNvPr id="40" name="Rectangle 39">
            <a:extLst>
              <a:ext uri="{FF2B5EF4-FFF2-40B4-BE49-F238E27FC236}">
                <a16:creationId xmlns:a16="http://schemas.microsoft.com/office/drawing/2014/main" id="{DE39935A-F15F-6749-BCFE-B7DE1D7BDCFE}"/>
              </a:ext>
            </a:extLst>
          </p:cNvPr>
          <p:cNvSpPr/>
          <p:nvPr userDrawn="1"/>
        </p:nvSpPr>
        <p:spPr>
          <a:xfrm>
            <a:off x="8250413" y="1672510"/>
            <a:ext cx="1042415" cy="3321975"/>
          </a:xfrm>
          <a:prstGeom prst="rect">
            <a:avLst/>
          </a:prstGeom>
          <a:solidFill>
            <a:srgbClr val="C3CDF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3CDFD"/>
              </a:solidFill>
            </a:endParaRPr>
          </a:p>
        </p:txBody>
      </p:sp>
      <p:sp>
        <p:nvSpPr>
          <p:cNvPr id="41" name="Rectangle 40">
            <a:extLst>
              <a:ext uri="{FF2B5EF4-FFF2-40B4-BE49-F238E27FC236}">
                <a16:creationId xmlns:a16="http://schemas.microsoft.com/office/drawing/2014/main" id="{04E224A5-CECF-654E-BE88-200C9884C3C3}"/>
              </a:ext>
            </a:extLst>
          </p:cNvPr>
          <p:cNvSpPr/>
          <p:nvPr userDrawn="1"/>
        </p:nvSpPr>
        <p:spPr>
          <a:xfrm>
            <a:off x="10138293" y="1672510"/>
            <a:ext cx="1042415" cy="3321975"/>
          </a:xfrm>
          <a:prstGeom prst="rect">
            <a:avLst/>
          </a:prstGeom>
          <a:solidFill>
            <a:srgbClr val="C3CDF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3CDFD"/>
              </a:solidFill>
            </a:endParaRPr>
          </a:p>
        </p:txBody>
      </p:sp>
      <p:sp>
        <p:nvSpPr>
          <p:cNvPr id="45" name="Text Placeholder 12">
            <a:extLst>
              <a:ext uri="{FF2B5EF4-FFF2-40B4-BE49-F238E27FC236}">
                <a16:creationId xmlns:a16="http://schemas.microsoft.com/office/drawing/2014/main" id="{87253646-A819-9B41-8F3A-A4556F09A7B7}"/>
              </a:ext>
            </a:extLst>
          </p:cNvPr>
          <p:cNvSpPr>
            <a:spLocks noGrp="1"/>
          </p:cNvSpPr>
          <p:nvPr>
            <p:ph type="body" sz="quarter" idx="16" hasCustomPrompt="1"/>
          </p:nvPr>
        </p:nvSpPr>
        <p:spPr>
          <a:xfrm>
            <a:off x="6231160" y="5079994"/>
            <a:ext cx="1316112" cy="403718"/>
          </a:xfrm>
        </p:spPr>
        <p:txBody>
          <a:bodyPr>
            <a:normAutofit/>
          </a:bodyPr>
          <a:lstStyle>
            <a:lvl1pPr marL="0" indent="0" algn="ctr">
              <a:lnSpc>
                <a:spcPct val="100000"/>
              </a:lnSpc>
              <a:buFontTx/>
              <a:buNone/>
              <a:defRPr sz="1200" baseline="0">
                <a:solidFill>
                  <a:srgbClr val="7F7F7F"/>
                </a:solidFill>
                <a:latin typeface="Arial" charset="0"/>
                <a:ea typeface="Arial" charset="0"/>
                <a:cs typeface="Arial" charset="0"/>
              </a:defRPr>
            </a:lvl1pPr>
          </a:lstStyle>
          <a:p>
            <a:pPr lvl="0"/>
            <a:r>
              <a:rPr lang="en-US"/>
              <a:t>Click to add copy</a:t>
            </a:r>
          </a:p>
        </p:txBody>
      </p:sp>
      <p:sp>
        <p:nvSpPr>
          <p:cNvPr id="46" name="Text Placeholder 12">
            <a:extLst>
              <a:ext uri="{FF2B5EF4-FFF2-40B4-BE49-F238E27FC236}">
                <a16:creationId xmlns:a16="http://schemas.microsoft.com/office/drawing/2014/main" id="{22EC9E1D-879D-844D-9E35-1595826E87F3}"/>
              </a:ext>
            </a:extLst>
          </p:cNvPr>
          <p:cNvSpPr>
            <a:spLocks noGrp="1"/>
          </p:cNvSpPr>
          <p:nvPr>
            <p:ph type="body" sz="quarter" idx="19" hasCustomPrompt="1"/>
          </p:nvPr>
        </p:nvSpPr>
        <p:spPr>
          <a:xfrm>
            <a:off x="6229942" y="5392272"/>
            <a:ext cx="1318548" cy="464071"/>
          </a:xfrm>
        </p:spPr>
        <p:txBody>
          <a:bodyPr>
            <a:noAutofit/>
          </a:bodyPr>
          <a:lstStyle>
            <a:lvl1pPr marL="0" indent="0" algn="ctr">
              <a:buNone/>
              <a:defRPr sz="2800" b="1" i="0" cap="all" baseline="0">
                <a:solidFill>
                  <a:srgbClr val="7029EC"/>
                </a:solidFill>
                <a:latin typeface="Arial Black" charset="0"/>
                <a:ea typeface="Arial Black" charset="0"/>
                <a:cs typeface="Arial Black" charset="0"/>
              </a:defRPr>
            </a:lvl1pPr>
          </a:lstStyle>
          <a:p>
            <a:pPr lvl="0"/>
            <a:r>
              <a:rPr lang="en-US"/>
              <a:t>number</a:t>
            </a:r>
          </a:p>
        </p:txBody>
      </p:sp>
      <p:sp>
        <p:nvSpPr>
          <p:cNvPr id="47" name="Text Placeholder 12">
            <a:extLst>
              <a:ext uri="{FF2B5EF4-FFF2-40B4-BE49-F238E27FC236}">
                <a16:creationId xmlns:a16="http://schemas.microsoft.com/office/drawing/2014/main" id="{8047E7BA-9583-6F47-BC8C-68F31F50E5AA}"/>
              </a:ext>
            </a:extLst>
          </p:cNvPr>
          <p:cNvSpPr>
            <a:spLocks noGrp="1"/>
          </p:cNvSpPr>
          <p:nvPr>
            <p:ph type="body" sz="quarter" idx="20" hasCustomPrompt="1"/>
          </p:nvPr>
        </p:nvSpPr>
        <p:spPr>
          <a:xfrm>
            <a:off x="8113564" y="5079994"/>
            <a:ext cx="1316112" cy="403718"/>
          </a:xfrm>
        </p:spPr>
        <p:txBody>
          <a:bodyPr>
            <a:normAutofit/>
          </a:bodyPr>
          <a:lstStyle>
            <a:lvl1pPr marL="0" indent="0" algn="ctr">
              <a:lnSpc>
                <a:spcPct val="100000"/>
              </a:lnSpc>
              <a:buFontTx/>
              <a:buNone/>
              <a:defRPr sz="1200" baseline="0">
                <a:solidFill>
                  <a:srgbClr val="7F7F7F"/>
                </a:solidFill>
                <a:latin typeface="Arial" charset="0"/>
                <a:ea typeface="Arial" charset="0"/>
                <a:cs typeface="Arial" charset="0"/>
              </a:defRPr>
            </a:lvl1pPr>
          </a:lstStyle>
          <a:p>
            <a:pPr lvl="0"/>
            <a:r>
              <a:rPr lang="en-US"/>
              <a:t>Click to add copy</a:t>
            </a:r>
          </a:p>
        </p:txBody>
      </p:sp>
      <p:sp>
        <p:nvSpPr>
          <p:cNvPr id="48" name="Text Placeholder 12">
            <a:extLst>
              <a:ext uri="{FF2B5EF4-FFF2-40B4-BE49-F238E27FC236}">
                <a16:creationId xmlns:a16="http://schemas.microsoft.com/office/drawing/2014/main" id="{46E47DB9-CD41-C244-B80B-EE6936974F65}"/>
              </a:ext>
            </a:extLst>
          </p:cNvPr>
          <p:cNvSpPr>
            <a:spLocks noGrp="1"/>
          </p:cNvSpPr>
          <p:nvPr>
            <p:ph type="body" sz="quarter" idx="21" hasCustomPrompt="1"/>
          </p:nvPr>
        </p:nvSpPr>
        <p:spPr>
          <a:xfrm>
            <a:off x="8112346" y="5392274"/>
            <a:ext cx="1318548" cy="464070"/>
          </a:xfrm>
        </p:spPr>
        <p:txBody>
          <a:bodyPr>
            <a:noAutofit/>
          </a:bodyPr>
          <a:lstStyle>
            <a:lvl1pPr marL="0" indent="0" algn="ctr">
              <a:buNone/>
              <a:defRPr sz="2800" b="1" i="0" cap="all" baseline="0">
                <a:solidFill>
                  <a:srgbClr val="00ACC1"/>
                </a:solidFill>
                <a:latin typeface="Arial Black" charset="0"/>
                <a:ea typeface="Arial Black" charset="0"/>
                <a:cs typeface="Arial Black" charset="0"/>
              </a:defRPr>
            </a:lvl1pPr>
          </a:lstStyle>
          <a:p>
            <a:pPr lvl="0"/>
            <a:r>
              <a:rPr lang="en-US"/>
              <a:t>number</a:t>
            </a:r>
          </a:p>
        </p:txBody>
      </p:sp>
      <p:sp>
        <p:nvSpPr>
          <p:cNvPr id="49" name="Text Placeholder 12">
            <a:extLst>
              <a:ext uri="{FF2B5EF4-FFF2-40B4-BE49-F238E27FC236}">
                <a16:creationId xmlns:a16="http://schemas.microsoft.com/office/drawing/2014/main" id="{7327746B-6E43-E44C-BA2C-162C60108003}"/>
              </a:ext>
            </a:extLst>
          </p:cNvPr>
          <p:cNvSpPr>
            <a:spLocks noGrp="1"/>
          </p:cNvSpPr>
          <p:nvPr>
            <p:ph type="body" sz="quarter" idx="22" hasCustomPrompt="1"/>
          </p:nvPr>
        </p:nvSpPr>
        <p:spPr>
          <a:xfrm>
            <a:off x="10001444" y="5079994"/>
            <a:ext cx="1316112" cy="403718"/>
          </a:xfrm>
        </p:spPr>
        <p:txBody>
          <a:bodyPr>
            <a:normAutofit/>
          </a:bodyPr>
          <a:lstStyle>
            <a:lvl1pPr marL="0" indent="0" algn="ctr">
              <a:lnSpc>
                <a:spcPct val="100000"/>
              </a:lnSpc>
              <a:buFontTx/>
              <a:buNone/>
              <a:defRPr sz="1200" baseline="0">
                <a:solidFill>
                  <a:srgbClr val="7F7F7F"/>
                </a:solidFill>
                <a:latin typeface="Arial" charset="0"/>
                <a:ea typeface="Arial" charset="0"/>
                <a:cs typeface="Arial" charset="0"/>
              </a:defRPr>
            </a:lvl1pPr>
          </a:lstStyle>
          <a:p>
            <a:pPr lvl="0"/>
            <a:r>
              <a:rPr lang="en-US"/>
              <a:t>Click to add copy</a:t>
            </a:r>
          </a:p>
        </p:txBody>
      </p:sp>
      <p:sp>
        <p:nvSpPr>
          <p:cNvPr id="50" name="Text Placeholder 12">
            <a:extLst>
              <a:ext uri="{FF2B5EF4-FFF2-40B4-BE49-F238E27FC236}">
                <a16:creationId xmlns:a16="http://schemas.microsoft.com/office/drawing/2014/main" id="{A8C470C1-DA26-A24B-B420-DFD9AE499553}"/>
              </a:ext>
            </a:extLst>
          </p:cNvPr>
          <p:cNvSpPr>
            <a:spLocks noGrp="1"/>
          </p:cNvSpPr>
          <p:nvPr>
            <p:ph type="body" sz="quarter" idx="23" hasCustomPrompt="1"/>
          </p:nvPr>
        </p:nvSpPr>
        <p:spPr>
          <a:xfrm>
            <a:off x="10000226" y="5392273"/>
            <a:ext cx="1318548" cy="464070"/>
          </a:xfrm>
        </p:spPr>
        <p:txBody>
          <a:bodyPr>
            <a:noAutofit/>
          </a:bodyPr>
          <a:lstStyle>
            <a:lvl1pPr marL="0" indent="0" algn="ctr">
              <a:buNone/>
              <a:defRPr sz="2800" b="1" i="0" cap="all" baseline="0">
                <a:solidFill>
                  <a:srgbClr val="FF529B"/>
                </a:solidFill>
                <a:latin typeface="Arial Black" charset="0"/>
                <a:ea typeface="Arial Black" charset="0"/>
                <a:cs typeface="Arial Black" charset="0"/>
              </a:defRPr>
            </a:lvl1pPr>
          </a:lstStyle>
          <a:p>
            <a:pPr lvl="0"/>
            <a:r>
              <a:rPr lang="en-US"/>
              <a:t>number</a:t>
            </a:r>
          </a:p>
        </p:txBody>
      </p:sp>
      <p:sp>
        <p:nvSpPr>
          <p:cNvPr id="14" name="Text Placeholder 13">
            <a:extLst>
              <a:ext uri="{FF2B5EF4-FFF2-40B4-BE49-F238E27FC236}">
                <a16:creationId xmlns:a16="http://schemas.microsoft.com/office/drawing/2014/main" id="{9CC96698-F6E0-B64A-8AAB-C96484DF89DD}"/>
              </a:ext>
            </a:extLst>
          </p:cNvPr>
          <p:cNvSpPr>
            <a:spLocks noGrp="1"/>
          </p:cNvSpPr>
          <p:nvPr>
            <p:ph type="body" sz="quarter" idx="24" hasCustomPrompt="1"/>
          </p:nvPr>
        </p:nvSpPr>
        <p:spPr>
          <a:xfrm>
            <a:off x="6368008" y="2041404"/>
            <a:ext cx="1036939" cy="2932520"/>
          </a:xfrm>
          <a:prstGeom prst="rect">
            <a:avLst/>
          </a:prstGeom>
          <a:solidFill>
            <a:srgbClr val="7029EC"/>
          </a:solidFill>
        </p:spPr>
        <p:txBody>
          <a:bodyPr/>
          <a:lstStyle/>
          <a:p>
            <a:pPr lvl="0"/>
            <a:r>
              <a:rPr lang="en-US"/>
              <a:t> </a:t>
            </a:r>
          </a:p>
        </p:txBody>
      </p:sp>
      <p:sp>
        <p:nvSpPr>
          <p:cNvPr id="52" name="Text Placeholder 13">
            <a:extLst>
              <a:ext uri="{FF2B5EF4-FFF2-40B4-BE49-F238E27FC236}">
                <a16:creationId xmlns:a16="http://schemas.microsoft.com/office/drawing/2014/main" id="{AC4A2FDF-ECD0-4646-9BCA-68C548FC75EB}"/>
              </a:ext>
            </a:extLst>
          </p:cNvPr>
          <p:cNvSpPr>
            <a:spLocks noGrp="1"/>
          </p:cNvSpPr>
          <p:nvPr>
            <p:ph type="body" sz="quarter" idx="25" hasCustomPrompt="1"/>
          </p:nvPr>
        </p:nvSpPr>
        <p:spPr>
          <a:xfrm>
            <a:off x="8255890" y="2849216"/>
            <a:ext cx="1036938" cy="2142565"/>
          </a:xfrm>
          <a:prstGeom prst="rect">
            <a:avLst/>
          </a:prstGeom>
          <a:solidFill>
            <a:srgbClr val="00ACA0"/>
          </a:solidFill>
        </p:spPr>
        <p:txBody>
          <a:bodyPr/>
          <a:lstStyle/>
          <a:p>
            <a:pPr lvl="0"/>
            <a:r>
              <a:rPr lang="en-US"/>
              <a:t> </a:t>
            </a:r>
          </a:p>
        </p:txBody>
      </p:sp>
      <p:sp>
        <p:nvSpPr>
          <p:cNvPr id="53" name="Text Placeholder 13">
            <a:extLst>
              <a:ext uri="{FF2B5EF4-FFF2-40B4-BE49-F238E27FC236}">
                <a16:creationId xmlns:a16="http://schemas.microsoft.com/office/drawing/2014/main" id="{C9424A27-82B7-474F-A601-F514EC7F59A1}"/>
              </a:ext>
            </a:extLst>
          </p:cNvPr>
          <p:cNvSpPr>
            <a:spLocks noGrp="1"/>
          </p:cNvSpPr>
          <p:nvPr>
            <p:ph type="body" sz="quarter" idx="26" hasCustomPrompt="1"/>
          </p:nvPr>
        </p:nvSpPr>
        <p:spPr>
          <a:xfrm>
            <a:off x="10143770" y="3935896"/>
            <a:ext cx="1036938" cy="1055884"/>
          </a:xfrm>
          <a:prstGeom prst="rect">
            <a:avLst/>
          </a:prstGeom>
          <a:solidFill>
            <a:srgbClr val="FF51BA"/>
          </a:solidFill>
        </p:spPr>
        <p:txBody>
          <a:bodyPr/>
          <a:lstStyle/>
          <a:p>
            <a:pPr lvl="0"/>
            <a:r>
              <a:rPr lang="en-US"/>
              <a:t> </a:t>
            </a:r>
          </a:p>
        </p:txBody>
      </p:sp>
      <p:sp>
        <p:nvSpPr>
          <p:cNvPr id="21" name="Subtitle 2">
            <a:extLst>
              <a:ext uri="{FF2B5EF4-FFF2-40B4-BE49-F238E27FC236}">
                <a16:creationId xmlns:a16="http://schemas.microsoft.com/office/drawing/2014/main" id="{A4CCD895-9963-3348-8CE6-3D447D014AB3}"/>
              </a:ext>
            </a:extLst>
          </p:cNvPr>
          <p:cNvSpPr>
            <a:spLocks noGrp="1"/>
          </p:cNvSpPr>
          <p:nvPr>
            <p:ph type="subTitle" idx="1" hasCustomPrompt="1"/>
          </p:nvPr>
        </p:nvSpPr>
        <p:spPr>
          <a:xfrm>
            <a:off x="477778" y="2802122"/>
            <a:ext cx="4511183" cy="2884148"/>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chemeClr val="tx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0" i="0">
                <a:effectLst/>
                <a:latin typeface="Arial" charset="0"/>
              </a:rPr>
              <a:t>Click to add text</a:t>
            </a:r>
          </a:p>
        </p:txBody>
      </p:sp>
      <p:sp>
        <p:nvSpPr>
          <p:cNvPr id="22" name="Title 1">
            <a:extLst>
              <a:ext uri="{FF2B5EF4-FFF2-40B4-BE49-F238E27FC236}">
                <a16:creationId xmlns:a16="http://schemas.microsoft.com/office/drawing/2014/main" id="{F26DDE33-62CD-5740-BA13-6867F9CFBED4}"/>
              </a:ext>
            </a:extLst>
          </p:cNvPr>
          <p:cNvSpPr>
            <a:spLocks noGrp="1"/>
          </p:cNvSpPr>
          <p:nvPr>
            <p:ph type="title" hasCustomPrompt="1"/>
          </p:nvPr>
        </p:nvSpPr>
        <p:spPr>
          <a:xfrm>
            <a:off x="475834" y="479502"/>
            <a:ext cx="1070487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a:t>CLICK TO EDIT TITLE</a:t>
            </a:r>
          </a:p>
        </p:txBody>
      </p:sp>
      <p:sp>
        <p:nvSpPr>
          <p:cNvPr id="23" name="Text Placeholder 2">
            <a:extLst>
              <a:ext uri="{FF2B5EF4-FFF2-40B4-BE49-F238E27FC236}">
                <a16:creationId xmlns:a16="http://schemas.microsoft.com/office/drawing/2014/main" id="{2B891921-F431-4847-A455-1CBBEA97DFD6}"/>
              </a:ext>
            </a:extLst>
          </p:cNvPr>
          <p:cNvSpPr>
            <a:spLocks noGrp="1"/>
          </p:cNvSpPr>
          <p:nvPr>
            <p:ph type="body" sz="quarter" idx="17"/>
          </p:nvPr>
        </p:nvSpPr>
        <p:spPr>
          <a:xfrm>
            <a:off x="475834" y="1865322"/>
            <a:ext cx="4513263" cy="763900"/>
          </a:xfrm>
        </p:spPr>
        <p:txBody>
          <a:bodyPr>
            <a:normAutofit/>
          </a:bodyPr>
          <a:lstStyle>
            <a:lvl1pPr>
              <a:defRPr sz="2400" b="1" i="0">
                <a:solidFill>
                  <a:srgbClr val="7029EC"/>
                </a:solidFill>
                <a:latin typeface="Arial Black" panose="020B0604020202020204" pitchFamily="34" charset="0"/>
                <a:cs typeface="Arial Black" panose="020B0604020202020204" pitchFamily="34" charset="0"/>
              </a:defRPr>
            </a:lvl1pPr>
          </a:lstStyle>
          <a:p>
            <a:pPr lvl="0"/>
            <a:endParaRPr lang="en-US"/>
          </a:p>
        </p:txBody>
      </p:sp>
      <p:sp>
        <p:nvSpPr>
          <p:cNvPr id="2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5"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5099710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quare infographic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000AD84-6FA2-C140-A432-9B669A95B9F0}"/>
              </a:ext>
            </a:extLst>
          </p:cNvPr>
          <p:cNvSpPr/>
          <p:nvPr userDrawn="1"/>
        </p:nvSpPr>
        <p:spPr>
          <a:xfrm>
            <a:off x="0" y="0"/>
            <a:ext cx="12221472" cy="620621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DFE86822-7C9D-1349-9725-81709AA899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8" name="Rectangle 17">
            <a:extLst>
              <a:ext uri="{FF2B5EF4-FFF2-40B4-BE49-F238E27FC236}">
                <a16:creationId xmlns:a16="http://schemas.microsoft.com/office/drawing/2014/main" id="{C5C251C1-3714-5642-BBD8-9F6A2C890DD0}"/>
              </a:ext>
            </a:extLst>
          </p:cNvPr>
          <p:cNvSpPr/>
          <p:nvPr userDrawn="1"/>
        </p:nvSpPr>
        <p:spPr>
          <a:xfrm>
            <a:off x="5816600" y="1"/>
            <a:ext cx="3200400" cy="2066543"/>
          </a:xfrm>
          <a:prstGeom prst="rect">
            <a:avLst/>
          </a:prstGeom>
          <a:solidFill>
            <a:srgbClr val="5B3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03A927D-786F-7240-A54A-65F259EA0DDF}"/>
              </a:ext>
            </a:extLst>
          </p:cNvPr>
          <p:cNvSpPr/>
          <p:nvPr userDrawn="1"/>
        </p:nvSpPr>
        <p:spPr>
          <a:xfrm>
            <a:off x="5816600" y="2064268"/>
            <a:ext cx="3200400" cy="20665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Rectangle 19">
            <a:extLst>
              <a:ext uri="{FF2B5EF4-FFF2-40B4-BE49-F238E27FC236}">
                <a16:creationId xmlns:a16="http://schemas.microsoft.com/office/drawing/2014/main" id="{7FD6C91E-C57E-0545-A48D-C0567431A890}"/>
              </a:ext>
            </a:extLst>
          </p:cNvPr>
          <p:cNvSpPr/>
          <p:nvPr userDrawn="1"/>
        </p:nvSpPr>
        <p:spPr>
          <a:xfrm>
            <a:off x="5816599" y="4130811"/>
            <a:ext cx="3200401" cy="2075406"/>
          </a:xfrm>
          <a:prstGeom prst="rect">
            <a:avLst/>
          </a:prstGeom>
          <a:solidFill>
            <a:srgbClr val="0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Rectangle 22">
            <a:extLst>
              <a:ext uri="{FF2B5EF4-FFF2-40B4-BE49-F238E27FC236}">
                <a16:creationId xmlns:a16="http://schemas.microsoft.com/office/drawing/2014/main" id="{8B28B5EC-8673-AF4E-846B-1418274D3F86}"/>
              </a:ext>
            </a:extLst>
          </p:cNvPr>
          <p:cNvSpPr/>
          <p:nvPr userDrawn="1"/>
        </p:nvSpPr>
        <p:spPr>
          <a:xfrm>
            <a:off x="9017000" y="-16537"/>
            <a:ext cx="3200400" cy="20830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55B854E-E6FD-CC41-A16C-5F1A6D2E926F}"/>
              </a:ext>
            </a:extLst>
          </p:cNvPr>
          <p:cNvSpPr/>
          <p:nvPr userDrawn="1"/>
        </p:nvSpPr>
        <p:spPr>
          <a:xfrm>
            <a:off x="9017000" y="2064269"/>
            <a:ext cx="3200399" cy="2066543"/>
          </a:xfrm>
          <a:prstGeom prst="rect">
            <a:avLst/>
          </a:prstGeom>
          <a:solidFill>
            <a:srgbClr val="FF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Rectangle 24">
            <a:extLst>
              <a:ext uri="{FF2B5EF4-FFF2-40B4-BE49-F238E27FC236}">
                <a16:creationId xmlns:a16="http://schemas.microsoft.com/office/drawing/2014/main" id="{B39D2E6D-CF82-2F43-8C2E-CDE8F1F1059F}"/>
              </a:ext>
            </a:extLst>
          </p:cNvPr>
          <p:cNvSpPr/>
          <p:nvPr userDrawn="1"/>
        </p:nvSpPr>
        <p:spPr>
          <a:xfrm>
            <a:off x="9017000" y="4130811"/>
            <a:ext cx="3201317" cy="20754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Text Placeholder 23">
            <a:extLst>
              <a:ext uri="{FF2B5EF4-FFF2-40B4-BE49-F238E27FC236}">
                <a16:creationId xmlns:a16="http://schemas.microsoft.com/office/drawing/2014/main" id="{2C19B264-129E-FF4F-B5B2-D273112D733F}"/>
              </a:ext>
            </a:extLst>
          </p:cNvPr>
          <p:cNvSpPr>
            <a:spLocks noGrp="1"/>
          </p:cNvSpPr>
          <p:nvPr>
            <p:ph type="body" sz="quarter" idx="10" hasCustomPrompt="1"/>
          </p:nvPr>
        </p:nvSpPr>
        <p:spPr>
          <a:xfrm>
            <a:off x="6074031" y="251139"/>
            <a:ext cx="2685538" cy="1564265"/>
          </a:xfrm>
        </p:spPr>
        <p:txBody>
          <a:bodyPr anchor="ctr">
            <a:noAutofit/>
          </a:bodyPr>
          <a:lstStyle>
            <a:lvl1pPr marL="0" indent="0" algn="ctr">
              <a:buNone/>
              <a:defRPr sz="4400" b="1" i="0" cap="all" baseline="0">
                <a:solidFill>
                  <a:schemeClr val="bg1"/>
                </a:solidFill>
                <a:latin typeface="Arial Black" charset="0"/>
                <a:ea typeface="Arial Black" charset="0"/>
                <a:cs typeface="Arial Black" charset="0"/>
              </a:defRPr>
            </a:lvl1pPr>
            <a:lvl2pPr algn="ctr">
              <a:defRPr/>
            </a:lvl2pPr>
            <a:lvl3pPr algn="ctr">
              <a:defRPr/>
            </a:lvl3pPr>
            <a:lvl4pPr algn="ctr">
              <a:defRPr/>
            </a:lvl4pPr>
            <a:lvl5pPr algn="ctr">
              <a:defRPr/>
            </a:lvl5pPr>
          </a:lstStyle>
          <a:p>
            <a:pPr marL="228600" marR="0" lvl="0" indent="-228600" algn="ctr" defTabSz="914400" rtl="0" eaLnBrk="1" fontAlgn="auto" latinLnBrk="0" hangingPunct="1">
              <a:lnSpc>
                <a:spcPct val="90000"/>
              </a:lnSpc>
              <a:spcBef>
                <a:spcPts val="1000"/>
              </a:spcBef>
              <a:spcAft>
                <a:spcPts val="0"/>
              </a:spcAft>
              <a:buClrTx/>
              <a:buSzTx/>
              <a:tabLst/>
              <a:defRPr/>
            </a:pPr>
            <a:r>
              <a:rPr lang="en-US"/>
              <a:t>#</a:t>
            </a:r>
          </a:p>
        </p:txBody>
      </p:sp>
      <p:sp>
        <p:nvSpPr>
          <p:cNvPr id="27" name="Text Placeholder 23">
            <a:extLst>
              <a:ext uri="{FF2B5EF4-FFF2-40B4-BE49-F238E27FC236}">
                <a16:creationId xmlns:a16="http://schemas.microsoft.com/office/drawing/2014/main" id="{305F5ADF-EA55-064F-B7A8-4F19F511FED5}"/>
              </a:ext>
            </a:extLst>
          </p:cNvPr>
          <p:cNvSpPr>
            <a:spLocks noGrp="1"/>
          </p:cNvSpPr>
          <p:nvPr>
            <p:ph type="body" sz="quarter" idx="20" hasCustomPrompt="1"/>
          </p:nvPr>
        </p:nvSpPr>
        <p:spPr>
          <a:xfrm>
            <a:off x="9287130" y="2315408"/>
            <a:ext cx="2685538" cy="1564265"/>
          </a:xfrm>
        </p:spPr>
        <p:txBody>
          <a:bodyPr anchor="ctr">
            <a:noAutofit/>
          </a:bodyPr>
          <a:lstStyle>
            <a:lvl1pPr marL="0" indent="0" algn="ctr">
              <a:buNone/>
              <a:defRPr sz="4400" b="1" i="0" cap="all" baseline="0">
                <a:solidFill>
                  <a:schemeClr val="bg1"/>
                </a:solidFill>
                <a:latin typeface="Arial Black" charset="0"/>
                <a:ea typeface="Arial Black" charset="0"/>
                <a:cs typeface="Arial Black" charset="0"/>
              </a:defRPr>
            </a:lvl1pPr>
            <a:lvl2pPr algn="ctr">
              <a:defRPr/>
            </a:lvl2pPr>
            <a:lvl3pPr algn="ctr">
              <a:defRPr/>
            </a:lvl3pPr>
            <a:lvl4pPr algn="ctr">
              <a:defRPr/>
            </a:lvl4pPr>
            <a:lvl5pPr algn="ctr">
              <a:defRPr/>
            </a:lvl5pPr>
          </a:lstStyle>
          <a:p>
            <a:pPr marL="228600" marR="0" lvl="0" indent="-228600" algn="ctr" defTabSz="914400" rtl="0" eaLnBrk="1" fontAlgn="auto" latinLnBrk="0" hangingPunct="1">
              <a:lnSpc>
                <a:spcPct val="90000"/>
              </a:lnSpc>
              <a:spcBef>
                <a:spcPts val="1000"/>
              </a:spcBef>
              <a:spcAft>
                <a:spcPts val="0"/>
              </a:spcAft>
              <a:buClrTx/>
              <a:buSzTx/>
              <a:tabLst/>
              <a:defRPr/>
            </a:pPr>
            <a:r>
              <a:rPr lang="en-US"/>
              <a:t>#</a:t>
            </a:r>
          </a:p>
        </p:txBody>
      </p:sp>
      <p:sp>
        <p:nvSpPr>
          <p:cNvPr id="28" name="Text Placeholder 23">
            <a:extLst>
              <a:ext uri="{FF2B5EF4-FFF2-40B4-BE49-F238E27FC236}">
                <a16:creationId xmlns:a16="http://schemas.microsoft.com/office/drawing/2014/main" id="{CFF80A27-953A-194E-9FB3-80B760AACE77}"/>
              </a:ext>
            </a:extLst>
          </p:cNvPr>
          <p:cNvSpPr>
            <a:spLocks noGrp="1"/>
          </p:cNvSpPr>
          <p:nvPr>
            <p:ph type="body" sz="quarter" idx="21" hasCustomPrompt="1"/>
          </p:nvPr>
        </p:nvSpPr>
        <p:spPr>
          <a:xfrm>
            <a:off x="6074031" y="4381950"/>
            <a:ext cx="2685538" cy="1564265"/>
          </a:xfrm>
        </p:spPr>
        <p:txBody>
          <a:bodyPr anchor="ctr">
            <a:noAutofit/>
          </a:bodyPr>
          <a:lstStyle>
            <a:lvl1pPr marL="0" indent="0" algn="ctr">
              <a:buNone/>
              <a:defRPr sz="4400" b="1" i="0" cap="all" baseline="0">
                <a:solidFill>
                  <a:schemeClr val="bg1"/>
                </a:solidFill>
                <a:latin typeface="Arial Black" charset="0"/>
                <a:ea typeface="Arial Black" charset="0"/>
                <a:cs typeface="Arial Black" charset="0"/>
              </a:defRPr>
            </a:lvl1pPr>
            <a:lvl2pPr algn="ctr">
              <a:defRPr/>
            </a:lvl2pPr>
            <a:lvl3pPr algn="ctr">
              <a:defRPr/>
            </a:lvl3pPr>
            <a:lvl4pPr algn="ctr">
              <a:defRPr/>
            </a:lvl4pPr>
            <a:lvl5pPr algn="ctr">
              <a:defRPr/>
            </a:lvl5pPr>
          </a:lstStyle>
          <a:p>
            <a:pPr marL="228600" marR="0" lvl="0" indent="-228600" algn="ctr" defTabSz="914400" rtl="0" eaLnBrk="1" fontAlgn="auto" latinLnBrk="0" hangingPunct="1">
              <a:lnSpc>
                <a:spcPct val="90000"/>
              </a:lnSpc>
              <a:spcBef>
                <a:spcPts val="1000"/>
              </a:spcBef>
              <a:spcAft>
                <a:spcPts val="0"/>
              </a:spcAft>
              <a:buClrTx/>
              <a:buSzTx/>
              <a:tabLst/>
              <a:defRPr/>
            </a:pPr>
            <a:r>
              <a:rPr lang="en-US"/>
              <a:t>#</a:t>
            </a:r>
          </a:p>
        </p:txBody>
      </p:sp>
      <p:sp>
        <p:nvSpPr>
          <p:cNvPr id="29" name="Text Placeholder 23">
            <a:extLst>
              <a:ext uri="{FF2B5EF4-FFF2-40B4-BE49-F238E27FC236}">
                <a16:creationId xmlns:a16="http://schemas.microsoft.com/office/drawing/2014/main" id="{8F2929F6-8D36-9D47-A3DB-60313ABBAE04}"/>
              </a:ext>
            </a:extLst>
          </p:cNvPr>
          <p:cNvSpPr>
            <a:spLocks noGrp="1"/>
          </p:cNvSpPr>
          <p:nvPr>
            <p:ph type="body" sz="quarter" idx="22"/>
          </p:nvPr>
        </p:nvSpPr>
        <p:spPr>
          <a:xfrm>
            <a:off x="9303250" y="4381950"/>
            <a:ext cx="2628819" cy="1564265"/>
          </a:xfrm>
        </p:spPr>
        <p:txBody>
          <a:bodyPr anchor="ctr">
            <a:noAutofit/>
          </a:bodyPr>
          <a:lstStyle>
            <a:lvl1pPr marL="0" indent="0" algn="ctr">
              <a:lnSpc>
                <a:spcPts val="3000"/>
              </a:lnSpc>
              <a:buNone/>
              <a:defRPr sz="2400" b="0" i="0" baseline="0">
                <a:solidFill>
                  <a:srgbClr val="7029EC"/>
                </a:solidFill>
                <a:latin typeface="Arial" charset="0"/>
                <a:ea typeface="Arial" charset="0"/>
                <a:cs typeface="Arial" charset="0"/>
              </a:defRPr>
            </a:lvl1pPr>
            <a:lvl2pPr algn="ctr">
              <a:defRPr/>
            </a:lvl2pPr>
            <a:lvl3pPr algn="ctr">
              <a:defRPr/>
            </a:lvl3pPr>
            <a:lvl4pPr algn="ctr">
              <a:defRPr/>
            </a:lvl4pPr>
            <a:lvl5pPr algn="ctr">
              <a:defRPr/>
            </a:lvl5pPr>
          </a:lstStyle>
          <a:p>
            <a:pPr marL="228600" marR="0" lvl="0" indent="-228600" algn="ctr" defTabSz="914400" rtl="0" eaLnBrk="1" fontAlgn="auto" latinLnBrk="0" hangingPunct="1">
              <a:lnSpc>
                <a:spcPct val="90000"/>
              </a:lnSpc>
              <a:spcBef>
                <a:spcPts val="1000"/>
              </a:spcBef>
              <a:spcAft>
                <a:spcPts val="0"/>
              </a:spcAft>
              <a:buClrTx/>
              <a:buSzTx/>
              <a:tabLst/>
              <a:defRPr/>
            </a:pPr>
            <a:endParaRPr lang="en-US"/>
          </a:p>
        </p:txBody>
      </p:sp>
      <p:sp>
        <p:nvSpPr>
          <p:cNvPr id="31" name="Text Placeholder 3">
            <a:extLst>
              <a:ext uri="{FF2B5EF4-FFF2-40B4-BE49-F238E27FC236}">
                <a16:creationId xmlns:a16="http://schemas.microsoft.com/office/drawing/2014/main" id="{2C49BFD3-A9ED-0341-B4DA-C21BD81EE957}"/>
              </a:ext>
            </a:extLst>
          </p:cNvPr>
          <p:cNvSpPr>
            <a:spLocks noGrp="1"/>
          </p:cNvSpPr>
          <p:nvPr>
            <p:ph type="body" sz="quarter" idx="23"/>
          </p:nvPr>
        </p:nvSpPr>
        <p:spPr>
          <a:xfrm>
            <a:off x="9302750" y="250825"/>
            <a:ext cx="2657475" cy="1565275"/>
          </a:xfrm>
        </p:spPr>
        <p:txBody>
          <a:bodyPr anchor="ctr">
            <a:noAutofit/>
          </a:bodyPr>
          <a:lstStyle>
            <a:lvl1pPr marL="0" indent="0" algn="ctr">
              <a:lnSpc>
                <a:spcPts val="3000"/>
              </a:lnSpc>
              <a:buNone/>
              <a:defRPr sz="2400" baseline="0">
                <a:solidFill>
                  <a:srgbClr val="7029EC"/>
                </a:solidFill>
                <a:latin typeface="Arial" charset="0"/>
                <a:ea typeface="Arial" charset="0"/>
                <a:cs typeface="Arial" charset="0"/>
              </a:defRPr>
            </a:lvl1pPr>
            <a:lvl2pPr marL="457200" indent="0">
              <a:buNone/>
              <a:defRPr sz="1600">
                <a:latin typeface="Arial" charset="0"/>
                <a:ea typeface="Arial" charset="0"/>
                <a:cs typeface="Arial" charset="0"/>
              </a:defRPr>
            </a:lvl2pPr>
            <a:lvl3pPr marL="914400" indent="0">
              <a:buNone/>
              <a:defRPr sz="1600">
                <a:latin typeface="Arial" charset="0"/>
                <a:ea typeface="Arial" charset="0"/>
                <a:cs typeface="Arial" charset="0"/>
              </a:defRPr>
            </a:lvl3pPr>
            <a:lvl4pPr marL="1371600" indent="0">
              <a:buNone/>
              <a:defRPr sz="1600">
                <a:latin typeface="Arial" charset="0"/>
                <a:ea typeface="Arial" charset="0"/>
                <a:cs typeface="Arial" charset="0"/>
              </a:defRPr>
            </a:lvl4pPr>
            <a:lvl5pPr marL="1828800" indent="0">
              <a:buNone/>
              <a:defRPr sz="1600">
                <a:latin typeface="Arial" charset="0"/>
                <a:ea typeface="Arial" charset="0"/>
                <a:cs typeface="Arial" charset="0"/>
              </a:defRPr>
            </a:lvl5pPr>
          </a:lstStyle>
          <a:p>
            <a:pPr lvl="0"/>
            <a:endParaRPr lang="en-US"/>
          </a:p>
        </p:txBody>
      </p:sp>
      <p:sp>
        <p:nvSpPr>
          <p:cNvPr id="32" name="Text Placeholder 5">
            <a:extLst>
              <a:ext uri="{FF2B5EF4-FFF2-40B4-BE49-F238E27FC236}">
                <a16:creationId xmlns:a16="http://schemas.microsoft.com/office/drawing/2014/main" id="{A7591170-3CB3-3D4D-BA1F-A5865949CCE9}"/>
              </a:ext>
            </a:extLst>
          </p:cNvPr>
          <p:cNvSpPr>
            <a:spLocks noGrp="1"/>
          </p:cNvSpPr>
          <p:nvPr>
            <p:ph type="body" sz="quarter" idx="24"/>
          </p:nvPr>
        </p:nvSpPr>
        <p:spPr>
          <a:xfrm>
            <a:off x="6074032" y="2254071"/>
            <a:ext cx="2685538" cy="1625600"/>
          </a:xfrm>
        </p:spPr>
        <p:txBody>
          <a:bodyPr anchor="ctr">
            <a:normAutofit/>
          </a:bodyPr>
          <a:lstStyle>
            <a:lvl1pPr marL="0" indent="0" algn="ctr">
              <a:lnSpc>
                <a:spcPts val="3000"/>
              </a:lnSpc>
              <a:buNone/>
              <a:defRPr sz="2400">
                <a:solidFill>
                  <a:srgbClr val="7029EC"/>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40" name="Subtitle 2">
            <a:extLst>
              <a:ext uri="{FF2B5EF4-FFF2-40B4-BE49-F238E27FC236}">
                <a16:creationId xmlns:a16="http://schemas.microsoft.com/office/drawing/2014/main" id="{D0B5F66B-8C8D-E645-844E-745A04AB6054}"/>
              </a:ext>
            </a:extLst>
          </p:cNvPr>
          <p:cNvSpPr>
            <a:spLocks noGrp="1"/>
          </p:cNvSpPr>
          <p:nvPr>
            <p:ph type="subTitle" idx="1" hasCustomPrompt="1"/>
          </p:nvPr>
        </p:nvSpPr>
        <p:spPr>
          <a:xfrm>
            <a:off x="477778" y="2802122"/>
            <a:ext cx="4511183" cy="2884148"/>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0" i="0">
                <a:effectLst/>
                <a:latin typeface="Arial" charset="0"/>
              </a:rPr>
              <a:t>Click to add text</a:t>
            </a:r>
          </a:p>
        </p:txBody>
      </p:sp>
      <p:sp>
        <p:nvSpPr>
          <p:cNvPr id="41" name="Title 1">
            <a:extLst>
              <a:ext uri="{FF2B5EF4-FFF2-40B4-BE49-F238E27FC236}">
                <a16:creationId xmlns:a16="http://schemas.microsoft.com/office/drawing/2014/main" id="{ADDA5899-FCD2-EF42-85CB-6F30EA7299E8}"/>
              </a:ext>
            </a:extLst>
          </p:cNvPr>
          <p:cNvSpPr>
            <a:spLocks noGrp="1"/>
          </p:cNvSpPr>
          <p:nvPr>
            <p:ph type="title" hasCustomPrompt="1"/>
          </p:nvPr>
        </p:nvSpPr>
        <p:spPr>
          <a:xfrm>
            <a:off x="475834" y="479502"/>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42" name="Text Placeholder 2">
            <a:extLst>
              <a:ext uri="{FF2B5EF4-FFF2-40B4-BE49-F238E27FC236}">
                <a16:creationId xmlns:a16="http://schemas.microsoft.com/office/drawing/2014/main" id="{ADC21502-C11A-434C-B3C0-72465A361495}"/>
              </a:ext>
            </a:extLst>
          </p:cNvPr>
          <p:cNvSpPr>
            <a:spLocks noGrp="1"/>
          </p:cNvSpPr>
          <p:nvPr>
            <p:ph type="body" sz="quarter" idx="17"/>
          </p:nvPr>
        </p:nvSpPr>
        <p:spPr>
          <a:xfrm>
            <a:off x="475834" y="1865322"/>
            <a:ext cx="4513263" cy="763900"/>
          </a:xfrm>
        </p:spPr>
        <p:txBody>
          <a:bodyPr>
            <a:normAutofit/>
          </a:bodyPr>
          <a:lstStyle>
            <a:lvl1pPr>
              <a:defRPr sz="2400" b="1" i="0">
                <a:solidFill>
                  <a:schemeClr val="bg1"/>
                </a:solidFill>
                <a:latin typeface="Arial Black" panose="020B0604020202020204" pitchFamily="34" charset="0"/>
                <a:cs typeface="Arial Black" panose="020B0604020202020204" pitchFamily="34" charset="0"/>
              </a:defRPr>
            </a:lvl1pPr>
          </a:lstStyle>
          <a:p>
            <a:pPr lvl="0"/>
            <a:endParaRPr lang="en-US"/>
          </a:p>
        </p:txBody>
      </p:sp>
      <p:sp>
        <p:nvSpPr>
          <p:cNvPr id="3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3"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5057383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quare infographic #2">
    <p:spTree>
      <p:nvGrpSpPr>
        <p:cNvPr id="1" name=""/>
        <p:cNvGrpSpPr/>
        <p:nvPr/>
      </p:nvGrpSpPr>
      <p:grpSpPr>
        <a:xfrm>
          <a:off x="0" y="0"/>
          <a:ext cx="0" cy="0"/>
          <a:chOff x="0" y="0"/>
          <a:chExt cx="0" cy="0"/>
        </a:xfrm>
      </p:grpSpPr>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35" name="Rectangle 34">
            <a:extLst>
              <a:ext uri="{FF2B5EF4-FFF2-40B4-BE49-F238E27FC236}">
                <a16:creationId xmlns:a16="http://schemas.microsoft.com/office/drawing/2014/main" id="{80638B7A-0162-C848-8364-746685B3E9C4}"/>
              </a:ext>
            </a:extLst>
          </p:cNvPr>
          <p:cNvSpPr/>
          <p:nvPr userDrawn="1"/>
        </p:nvSpPr>
        <p:spPr>
          <a:xfrm>
            <a:off x="5816600" y="1"/>
            <a:ext cx="3200400" cy="2066543"/>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E14DF48-F3B6-364C-942D-9CBDFAB56797}"/>
              </a:ext>
            </a:extLst>
          </p:cNvPr>
          <p:cNvSpPr/>
          <p:nvPr userDrawn="1"/>
        </p:nvSpPr>
        <p:spPr>
          <a:xfrm>
            <a:off x="5816600" y="2064268"/>
            <a:ext cx="3200400" cy="20665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2" name="Rectangle 41">
            <a:extLst>
              <a:ext uri="{FF2B5EF4-FFF2-40B4-BE49-F238E27FC236}">
                <a16:creationId xmlns:a16="http://schemas.microsoft.com/office/drawing/2014/main" id="{A7D27157-1BDE-C241-BA92-13F385BDC5B9}"/>
              </a:ext>
            </a:extLst>
          </p:cNvPr>
          <p:cNvSpPr/>
          <p:nvPr userDrawn="1"/>
        </p:nvSpPr>
        <p:spPr>
          <a:xfrm>
            <a:off x="5816600" y="4130811"/>
            <a:ext cx="3200400" cy="2066543"/>
          </a:xfrm>
          <a:prstGeom prst="rect">
            <a:avLst/>
          </a:prstGeom>
          <a:solidFill>
            <a:srgbClr val="0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3" name="Rectangle 42">
            <a:extLst>
              <a:ext uri="{FF2B5EF4-FFF2-40B4-BE49-F238E27FC236}">
                <a16:creationId xmlns:a16="http://schemas.microsoft.com/office/drawing/2014/main" id="{17BDADB9-3023-EE40-AF68-4DC6C2DDD936}"/>
              </a:ext>
            </a:extLst>
          </p:cNvPr>
          <p:cNvSpPr/>
          <p:nvPr userDrawn="1"/>
        </p:nvSpPr>
        <p:spPr>
          <a:xfrm>
            <a:off x="9017000" y="-16537"/>
            <a:ext cx="3200400" cy="20830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B089766C-1CE7-294C-8662-38229DC709B9}"/>
              </a:ext>
            </a:extLst>
          </p:cNvPr>
          <p:cNvSpPr/>
          <p:nvPr userDrawn="1"/>
        </p:nvSpPr>
        <p:spPr>
          <a:xfrm>
            <a:off x="9017000" y="2064269"/>
            <a:ext cx="3200399" cy="2066543"/>
          </a:xfrm>
          <a:prstGeom prst="rect">
            <a:avLst/>
          </a:prstGeom>
          <a:solidFill>
            <a:srgbClr val="FF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1" name="Rectangle 50">
            <a:extLst>
              <a:ext uri="{FF2B5EF4-FFF2-40B4-BE49-F238E27FC236}">
                <a16:creationId xmlns:a16="http://schemas.microsoft.com/office/drawing/2014/main" id="{5AB07FA0-98A4-124C-99E5-A35ABEC5779C}"/>
              </a:ext>
            </a:extLst>
          </p:cNvPr>
          <p:cNvSpPr/>
          <p:nvPr userDrawn="1"/>
        </p:nvSpPr>
        <p:spPr>
          <a:xfrm>
            <a:off x="9017001" y="4130811"/>
            <a:ext cx="3201316" cy="20665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4" name="Text Placeholder 23">
            <a:extLst>
              <a:ext uri="{FF2B5EF4-FFF2-40B4-BE49-F238E27FC236}">
                <a16:creationId xmlns:a16="http://schemas.microsoft.com/office/drawing/2014/main" id="{533DC032-67D7-594E-B018-B121DC93D181}"/>
              </a:ext>
            </a:extLst>
          </p:cNvPr>
          <p:cNvSpPr>
            <a:spLocks noGrp="1"/>
          </p:cNvSpPr>
          <p:nvPr>
            <p:ph type="body" sz="quarter" idx="10" hasCustomPrompt="1"/>
          </p:nvPr>
        </p:nvSpPr>
        <p:spPr>
          <a:xfrm>
            <a:off x="6074031" y="251139"/>
            <a:ext cx="2685538" cy="1564265"/>
          </a:xfrm>
        </p:spPr>
        <p:txBody>
          <a:bodyPr anchor="ctr">
            <a:noAutofit/>
          </a:bodyPr>
          <a:lstStyle>
            <a:lvl1pPr marL="0" indent="0" algn="ctr">
              <a:buNone/>
              <a:defRPr sz="4400" b="1" i="0" cap="all" baseline="0">
                <a:solidFill>
                  <a:schemeClr val="bg1"/>
                </a:solidFill>
                <a:latin typeface="Arial Black" charset="0"/>
                <a:ea typeface="Arial Black" charset="0"/>
                <a:cs typeface="Arial Black" charset="0"/>
              </a:defRPr>
            </a:lvl1pPr>
            <a:lvl2pPr algn="ctr">
              <a:defRPr/>
            </a:lvl2pPr>
            <a:lvl3pPr algn="ctr">
              <a:defRPr/>
            </a:lvl3pPr>
            <a:lvl4pPr algn="ctr">
              <a:defRPr/>
            </a:lvl4pPr>
            <a:lvl5pPr algn="ctr">
              <a:defRPr/>
            </a:lvl5pPr>
          </a:lstStyle>
          <a:p>
            <a:pPr marL="228600" marR="0" lvl="0" indent="-228600" algn="ctr" defTabSz="914400" rtl="0" eaLnBrk="1" fontAlgn="auto" latinLnBrk="0" hangingPunct="1">
              <a:lnSpc>
                <a:spcPct val="90000"/>
              </a:lnSpc>
              <a:spcBef>
                <a:spcPts val="1000"/>
              </a:spcBef>
              <a:spcAft>
                <a:spcPts val="0"/>
              </a:spcAft>
              <a:buClrTx/>
              <a:buSzTx/>
              <a:tabLst/>
              <a:defRPr/>
            </a:pPr>
            <a:r>
              <a:rPr lang="en-US"/>
              <a:t>#</a:t>
            </a:r>
          </a:p>
        </p:txBody>
      </p:sp>
      <p:sp>
        <p:nvSpPr>
          <p:cNvPr id="55" name="Text Placeholder 23">
            <a:extLst>
              <a:ext uri="{FF2B5EF4-FFF2-40B4-BE49-F238E27FC236}">
                <a16:creationId xmlns:a16="http://schemas.microsoft.com/office/drawing/2014/main" id="{4C76BBAA-F7B4-E340-ACBB-9BC0A3F06507}"/>
              </a:ext>
            </a:extLst>
          </p:cNvPr>
          <p:cNvSpPr>
            <a:spLocks noGrp="1"/>
          </p:cNvSpPr>
          <p:nvPr>
            <p:ph type="body" sz="quarter" idx="20" hasCustomPrompt="1"/>
          </p:nvPr>
        </p:nvSpPr>
        <p:spPr>
          <a:xfrm>
            <a:off x="9287130" y="2315408"/>
            <a:ext cx="2685538" cy="1564265"/>
          </a:xfrm>
        </p:spPr>
        <p:txBody>
          <a:bodyPr anchor="ctr">
            <a:noAutofit/>
          </a:bodyPr>
          <a:lstStyle>
            <a:lvl1pPr marL="0" indent="0" algn="ctr">
              <a:buNone/>
              <a:defRPr sz="4400" b="1" i="0" cap="all" baseline="0">
                <a:solidFill>
                  <a:schemeClr val="bg1"/>
                </a:solidFill>
                <a:latin typeface="Arial Black" charset="0"/>
                <a:ea typeface="Arial Black" charset="0"/>
                <a:cs typeface="Arial Black" charset="0"/>
              </a:defRPr>
            </a:lvl1pPr>
            <a:lvl2pPr algn="ctr">
              <a:defRPr/>
            </a:lvl2pPr>
            <a:lvl3pPr algn="ctr">
              <a:defRPr/>
            </a:lvl3pPr>
            <a:lvl4pPr algn="ctr">
              <a:defRPr/>
            </a:lvl4pPr>
            <a:lvl5pPr algn="ctr">
              <a:defRPr/>
            </a:lvl5pPr>
          </a:lstStyle>
          <a:p>
            <a:pPr marL="228600" marR="0" lvl="0" indent="-228600" algn="ctr" defTabSz="914400" rtl="0" eaLnBrk="1" fontAlgn="auto" latinLnBrk="0" hangingPunct="1">
              <a:lnSpc>
                <a:spcPct val="90000"/>
              </a:lnSpc>
              <a:spcBef>
                <a:spcPts val="1000"/>
              </a:spcBef>
              <a:spcAft>
                <a:spcPts val="0"/>
              </a:spcAft>
              <a:buClrTx/>
              <a:buSzTx/>
              <a:tabLst/>
              <a:defRPr/>
            </a:pPr>
            <a:r>
              <a:rPr lang="en-US"/>
              <a:t>#</a:t>
            </a:r>
          </a:p>
        </p:txBody>
      </p:sp>
      <p:sp>
        <p:nvSpPr>
          <p:cNvPr id="56" name="Text Placeholder 23">
            <a:extLst>
              <a:ext uri="{FF2B5EF4-FFF2-40B4-BE49-F238E27FC236}">
                <a16:creationId xmlns:a16="http://schemas.microsoft.com/office/drawing/2014/main" id="{1F1B5C65-7403-3147-B9C0-2D414620A62D}"/>
              </a:ext>
            </a:extLst>
          </p:cNvPr>
          <p:cNvSpPr>
            <a:spLocks noGrp="1"/>
          </p:cNvSpPr>
          <p:nvPr>
            <p:ph type="body" sz="quarter" idx="21" hasCustomPrompt="1"/>
          </p:nvPr>
        </p:nvSpPr>
        <p:spPr>
          <a:xfrm>
            <a:off x="6074031" y="4381950"/>
            <a:ext cx="2685538" cy="1564265"/>
          </a:xfrm>
        </p:spPr>
        <p:txBody>
          <a:bodyPr anchor="ctr">
            <a:noAutofit/>
          </a:bodyPr>
          <a:lstStyle>
            <a:lvl1pPr marL="0" indent="0" algn="ctr">
              <a:buNone/>
              <a:defRPr sz="4400" b="1" i="0" cap="all" baseline="0">
                <a:solidFill>
                  <a:schemeClr val="bg1"/>
                </a:solidFill>
                <a:latin typeface="Arial Black" charset="0"/>
                <a:ea typeface="Arial Black" charset="0"/>
                <a:cs typeface="Arial Black" charset="0"/>
              </a:defRPr>
            </a:lvl1pPr>
            <a:lvl2pPr algn="ctr">
              <a:defRPr/>
            </a:lvl2pPr>
            <a:lvl3pPr algn="ctr">
              <a:defRPr/>
            </a:lvl3pPr>
            <a:lvl4pPr algn="ctr">
              <a:defRPr/>
            </a:lvl4pPr>
            <a:lvl5pPr algn="ctr">
              <a:defRPr/>
            </a:lvl5pPr>
          </a:lstStyle>
          <a:p>
            <a:pPr marL="228600" marR="0" lvl="0" indent="-228600" algn="ctr" defTabSz="914400" rtl="0" eaLnBrk="1" fontAlgn="auto" latinLnBrk="0" hangingPunct="1">
              <a:lnSpc>
                <a:spcPct val="90000"/>
              </a:lnSpc>
              <a:spcBef>
                <a:spcPts val="1000"/>
              </a:spcBef>
              <a:spcAft>
                <a:spcPts val="0"/>
              </a:spcAft>
              <a:buClrTx/>
              <a:buSzTx/>
              <a:tabLst/>
              <a:defRPr/>
            </a:pPr>
            <a:r>
              <a:rPr lang="en-US"/>
              <a:t>#</a:t>
            </a:r>
          </a:p>
        </p:txBody>
      </p:sp>
      <p:sp>
        <p:nvSpPr>
          <p:cNvPr id="57" name="Text Placeholder 23">
            <a:extLst>
              <a:ext uri="{FF2B5EF4-FFF2-40B4-BE49-F238E27FC236}">
                <a16:creationId xmlns:a16="http://schemas.microsoft.com/office/drawing/2014/main" id="{68A05AA7-73DA-2045-9E16-40871BFA9708}"/>
              </a:ext>
            </a:extLst>
          </p:cNvPr>
          <p:cNvSpPr>
            <a:spLocks noGrp="1"/>
          </p:cNvSpPr>
          <p:nvPr>
            <p:ph type="body" sz="quarter" idx="22"/>
          </p:nvPr>
        </p:nvSpPr>
        <p:spPr>
          <a:xfrm>
            <a:off x="9303250" y="4381950"/>
            <a:ext cx="2628819" cy="1564265"/>
          </a:xfrm>
        </p:spPr>
        <p:txBody>
          <a:bodyPr anchor="ctr">
            <a:noAutofit/>
          </a:bodyPr>
          <a:lstStyle>
            <a:lvl1pPr marL="0" indent="0" algn="ctr">
              <a:lnSpc>
                <a:spcPts val="3000"/>
              </a:lnSpc>
              <a:buNone/>
              <a:defRPr sz="2400" b="0" i="0" baseline="0">
                <a:solidFill>
                  <a:srgbClr val="7029EC"/>
                </a:solidFill>
                <a:latin typeface="Arial" charset="0"/>
                <a:ea typeface="Arial" charset="0"/>
                <a:cs typeface="Arial" charset="0"/>
              </a:defRPr>
            </a:lvl1pPr>
            <a:lvl2pPr algn="ctr">
              <a:defRPr/>
            </a:lvl2pPr>
            <a:lvl3pPr algn="ctr">
              <a:defRPr/>
            </a:lvl3pPr>
            <a:lvl4pPr algn="ctr">
              <a:defRPr/>
            </a:lvl4pPr>
            <a:lvl5pPr algn="ctr">
              <a:defRPr/>
            </a:lvl5pPr>
          </a:lstStyle>
          <a:p>
            <a:pPr marL="228600" marR="0" lvl="0" indent="-228600" algn="ctr" defTabSz="914400" rtl="0" eaLnBrk="1" fontAlgn="auto" latinLnBrk="0" hangingPunct="1">
              <a:lnSpc>
                <a:spcPct val="90000"/>
              </a:lnSpc>
              <a:spcBef>
                <a:spcPts val="1000"/>
              </a:spcBef>
              <a:spcAft>
                <a:spcPts val="0"/>
              </a:spcAft>
              <a:buClrTx/>
              <a:buSzTx/>
              <a:tabLst/>
              <a:defRPr/>
            </a:pPr>
            <a:endParaRPr lang="en-US"/>
          </a:p>
        </p:txBody>
      </p:sp>
      <p:sp>
        <p:nvSpPr>
          <p:cNvPr id="58" name="Text Placeholder 3">
            <a:extLst>
              <a:ext uri="{FF2B5EF4-FFF2-40B4-BE49-F238E27FC236}">
                <a16:creationId xmlns:a16="http://schemas.microsoft.com/office/drawing/2014/main" id="{3CE125A6-C825-B74D-924B-41EEF9DDD257}"/>
              </a:ext>
            </a:extLst>
          </p:cNvPr>
          <p:cNvSpPr>
            <a:spLocks noGrp="1"/>
          </p:cNvSpPr>
          <p:nvPr>
            <p:ph type="body" sz="quarter" idx="23"/>
          </p:nvPr>
        </p:nvSpPr>
        <p:spPr>
          <a:xfrm>
            <a:off x="9302750" y="250825"/>
            <a:ext cx="2657475" cy="1565275"/>
          </a:xfrm>
        </p:spPr>
        <p:txBody>
          <a:bodyPr anchor="ctr">
            <a:noAutofit/>
          </a:bodyPr>
          <a:lstStyle>
            <a:lvl1pPr marL="0" indent="0" algn="ctr">
              <a:lnSpc>
                <a:spcPts val="3000"/>
              </a:lnSpc>
              <a:buNone/>
              <a:defRPr sz="2400" baseline="0">
                <a:solidFill>
                  <a:srgbClr val="7029EC"/>
                </a:solidFill>
                <a:latin typeface="Arial" charset="0"/>
                <a:ea typeface="Arial" charset="0"/>
                <a:cs typeface="Arial" charset="0"/>
              </a:defRPr>
            </a:lvl1pPr>
            <a:lvl2pPr marL="457200" indent="0">
              <a:buNone/>
              <a:defRPr sz="1600">
                <a:latin typeface="Arial" charset="0"/>
                <a:ea typeface="Arial" charset="0"/>
                <a:cs typeface="Arial" charset="0"/>
              </a:defRPr>
            </a:lvl2pPr>
            <a:lvl3pPr marL="914400" indent="0">
              <a:buNone/>
              <a:defRPr sz="1600">
                <a:latin typeface="Arial" charset="0"/>
                <a:ea typeface="Arial" charset="0"/>
                <a:cs typeface="Arial" charset="0"/>
              </a:defRPr>
            </a:lvl3pPr>
            <a:lvl4pPr marL="1371600" indent="0">
              <a:buNone/>
              <a:defRPr sz="1600">
                <a:latin typeface="Arial" charset="0"/>
                <a:ea typeface="Arial" charset="0"/>
                <a:cs typeface="Arial" charset="0"/>
              </a:defRPr>
            </a:lvl4pPr>
            <a:lvl5pPr marL="1828800" indent="0">
              <a:buNone/>
              <a:defRPr sz="1600">
                <a:latin typeface="Arial" charset="0"/>
                <a:ea typeface="Arial" charset="0"/>
                <a:cs typeface="Arial" charset="0"/>
              </a:defRPr>
            </a:lvl5pPr>
          </a:lstStyle>
          <a:p>
            <a:pPr lvl="0"/>
            <a:endParaRPr lang="en-US"/>
          </a:p>
        </p:txBody>
      </p:sp>
      <p:sp>
        <p:nvSpPr>
          <p:cNvPr id="59" name="Text Placeholder 5">
            <a:extLst>
              <a:ext uri="{FF2B5EF4-FFF2-40B4-BE49-F238E27FC236}">
                <a16:creationId xmlns:a16="http://schemas.microsoft.com/office/drawing/2014/main" id="{D26D4E39-7A52-BF47-A0C8-D869F68BDF94}"/>
              </a:ext>
            </a:extLst>
          </p:cNvPr>
          <p:cNvSpPr>
            <a:spLocks noGrp="1"/>
          </p:cNvSpPr>
          <p:nvPr>
            <p:ph type="body" sz="quarter" idx="24"/>
          </p:nvPr>
        </p:nvSpPr>
        <p:spPr>
          <a:xfrm>
            <a:off x="6074032" y="2254071"/>
            <a:ext cx="2685538" cy="1625600"/>
          </a:xfrm>
        </p:spPr>
        <p:txBody>
          <a:bodyPr anchor="ctr">
            <a:normAutofit/>
          </a:bodyPr>
          <a:lstStyle>
            <a:lvl1pPr marL="0" indent="0" algn="ctr">
              <a:lnSpc>
                <a:spcPts val="3000"/>
              </a:lnSpc>
              <a:buNone/>
              <a:defRPr sz="2400">
                <a:solidFill>
                  <a:srgbClr val="7029EC"/>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24" name="Subtitle 2">
            <a:extLst>
              <a:ext uri="{FF2B5EF4-FFF2-40B4-BE49-F238E27FC236}">
                <a16:creationId xmlns:a16="http://schemas.microsoft.com/office/drawing/2014/main" id="{3707DB7F-906C-AA45-85D2-02AF5B82AB5B}"/>
              </a:ext>
            </a:extLst>
          </p:cNvPr>
          <p:cNvSpPr>
            <a:spLocks noGrp="1"/>
          </p:cNvSpPr>
          <p:nvPr>
            <p:ph type="subTitle" idx="1" hasCustomPrompt="1"/>
          </p:nvPr>
        </p:nvSpPr>
        <p:spPr>
          <a:xfrm>
            <a:off x="477778" y="2802122"/>
            <a:ext cx="4511183" cy="2884148"/>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rgbClr val="000000"/>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0" i="0">
                <a:effectLst/>
                <a:latin typeface="Arial" charset="0"/>
              </a:rPr>
              <a:t>Click to add text</a:t>
            </a:r>
          </a:p>
        </p:txBody>
      </p:sp>
      <p:sp>
        <p:nvSpPr>
          <p:cNvPr id="25" name="Title 1">
            <a:extLst>
              <a:ext uri="{FF2B5EF4-FFF2-40B4-BE49-F238E27FC236}">
                <a16:creationId xmlns:a16="http://schemas.microsoft.com/office/drawing/2014/main" id="{A5496588-C970-7B44-9172-3901574B0EE8}"/>
              </a:ext>
            </a:extLst>
          </p:cNvPr>
          <p:cNvSpPr>
            <a:spLocks noGrp="1"/>
          </p:cNvSpPr>
          <p:nvPr>
            <p:ph type="title" hasCustomPrompt="1"/>
          </p:nvPr>
        </p:nvSpPr>
        <p:spPr>
          <a:xfrm>
            <a:off x="475834" y="479502"/>
            <a:ext cx="451302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a:t>CLICK TO EDIT TITLE</a:t>
            </a:r>
          </a:p>
        </p:txBody>
      </p:sp>
      <p:sp>
        <p:nvSpPr>
          <p:cNvPr id="26" name="Text Placeholder 2">
            <a:extLst>
              <a:ext uri="{FF2B5EF4-FFF2-40B4-BE49-F238E27FC236}">
                <a16:creationId xmlns:a16="http://schemas.microsoft.com/office/drawing/2014/main" id="{0A1A78D2-225B-524E-9EC0-6E584C15A545}"/>
              </a:ext>
            </a:extLst>
          </p:cNvPr>
          <p:cNvSpPr>
            <a:spLocks noGrp="1"/>
          </p:cNvSpPr>
          <p:nvPr>
            <p:ph type="body" sz="quarter" idx="17"/>
          </p:nvPr>
        </p:nvSpPr>
        <p:spPr>
          <a:xfrm>
            <a:off x="475834" y="1865322"/>
            <a:ext cx="4513263" cy="763900"/>
          </a:xfrm>
        </p:spPr>
        <p:txBody>
          <a:bodyPr>
            <a:normAutofit/>
          </a:bodyPr>
          <a:lstStyle>
            <a:lvl1pPr>
              <a:defRPr sz="2400" b="1" i="0">
                <a:solidFill>
                  <a:srgbClr val="7029EC"/>
                </a:solidFill>
                <a:latin typeface="Arial Black" panose="020B0604020202020204" pitchFamily="34" charset="0"/>
                <a:cs typeface="Arial Black" panose="020B0604020202020204" pitchFamily="34" charset="0"/>
              </a:defRPr>
            </a:lvl1pPr>
          </a:lstStyle>
          <a:p>
            <a:pPr lvl="0"/>
            <a:endParaRPr lang="en-US"/>
          </a:p>
        </p:txBody>
      </p:sp>
      <p:sp>
        <p:nvSpPr>
          <p:cNvPr id="2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0125771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ircle graphic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8B085D-4CD3-0444-91ED-03D09987C690}"/>
              </a:ext>
            </a:extLst>
          </p:cNvPr>
          <p:cNvSpPr/>
          <p:nvPr userDrawn="1"/>
        </p:nvSpPr>
        <p:spPr>
          <a:xfrm>
            <a:off x="0" y="-11137"/>
            <a:ext cx="12221472" cy="620621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920B512F-8792-8744-8989-03BF6C6E3E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grpSp>
        <p:nvGrpSpPr>
          <p:cNvPr id="9" name="Group 8">
            <a:extLst>
              <a:ext uri="{FF2B5EF4-FFF2-40B4-BE49-F238E27FC236}">
                <a16:creationId xmlns:a16="http://schemas.microsoft.com/office/drawing/2014/main" id="{F7B438EE-E5C3-B44A-9E19-7CCF116A98F6}"/>
              </a:ext>
            </a:extLst>
          </p:cNvPr>
          <p:cNvGrpSpPr/>
          <p:nvPr userDrawn="1"/>
        </p:nvGrpSpPr>
        <p:grpSpPr>
          <a:xfrm>
            <a:off x="1274472" y="336606"/>
            <a:ext cx="9672528" cy="5572704"/>
            <a:chOff x="1301465" y="336605"/>
            <a:chExt cx="9672528" cy="5572704"/>
          </a:xfrm>
        </p:grpSpPr>
        <p:sp>
          <p:nvSpPr>
            <p:cNvPr id="10" name="Freeform 9">
              <a:extLst>
                <a:ext uri="{FF2B5EF4-FFF2-40B4-BE49-F238E27FC236}">
                  <a16:creationId xmlns:a16="http://schemas.microsoft.com/office/drawing/2014/main" id="{71DE20EF-8642-3E4A-9CAE-4294F10AC8CA}"/>
                </a:ext>
              </a:extLst>
            </p:cNvPr>
            <p:cNvSpPr/>
            <p:nvPr/>
          </p:nvSpPr>
          <p:spPr>
            <a:xfrm>
              <a:off x="1301465" y="336605"/>
              <a:ext cx="5572704" cy="5572704"/>
            </a:xfrm>
            <a:custGeom>
              <a:avLst/>
              <a:gdLst>
                <a:gd name="connsiteX0" fmla="*/ 0 w 5572704"/>
                <a:gd name="connsiteY0" fmla="*/ 2786352 h 5572704"/>
                <a:gd name="connsiteX1" fmla="*/ 2786352 w 5572704"/>
                <a:gd name="connsiteY1" fmla="*/ 0 h 5572704"/>
                <a:gd name="connsiteX2" fmla="*/ 5572704 w 5572704"/>
                <a:gd name="connsiteY2" fmla="*/ 2786352 h 5572704"/>
                <a:gd name="connsiteX3" fmla="*/ 2786352 w 5572704"/>
                <a:gd name="connsiteY3" fmla="*/ 5572704 h 5572704"/>
                <a:gd name="connsiteX4" fmla="*/ 0 w 5572704"/>
                <a:gd name="connsiteY4" fmla="*/ 2786352 h 557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704" h="5572704">
                  <a:moveTo>
                    <a:pt x="0" y="2786352"/>
                  </a:moveTo>
                  <a:cubicBezTo>
                    <a:pt x="0" y="1247492"/>
                    <a:pt x="1247492" y="0"/>
                    <a:pt x="2786352" y="0"/>
                  </a:cubicBezTo>
                  <a:cubicBezTo>
                    <a:pt x="4325212" y="0"/>
                    <a:pt x="5572704" y="1247492"/>
                    <a:pt x="5572704" y="2786352"/>
                  </a:cubicBezTo>
                  <a:cubicBezTo>
                    <a:pt x="5572704" y="4325212"/>
                    <a:pt x="4325212" y="5572704"/>
                    <a:pt x="2786352" y="5572704"/>
                  </a:cubicBezTo>
                  <a:cubicBezTo>
                    <a:pt x="1247492" y="5572704"/>
                    <a:pt x="0" y="4325212"/>
                    <a:pt x="0" y="2786352"/>
                  </a:cubicBezTo>
                  <a:close/>
                </a:path>
              </a:pathLst>
            </a:custGeom>
            <a:solidFill>
              <a:srgbClr val="FF5C70">
                <a:alpha val="80000"/>
              </a:srgbClr>
            </a:solid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txBody>
            <a:bodyPr spcFirstLastPara="0" vert="horz" wrap="square" lIns="778171" tIns="657142" rIns="1581443" bIns="657141" numCol="1" spcCol="1270" anchor="ctr" anchorCtr="0">
              <a:noAutofit/>
            </a:bodyPr>
            <a:lstStyle/>
            <a:p>
              <a:pPr lvl="0" algn="l" defTabSz="1422400">
                <a:lnSpc>
                  <a:spcPct val="90000"/>
                </a:lnSpc>
                <a:spcBef>
                  <a:spcPct val="0"/>
                </a:spcBef>
                <a:spcAft>
                  <a:spcPct val="35000"/>
                </a:spcAft>
              </a:pPr>
              <a:endParaRPr lang="en-US" sz="2200" i="0" kern="1200" dirty="0">
                <a:solidFill>
                  <a:schemeClr val="bg1"/>
                </a:solidFill>
                <a:latin typeface="Graphik" charset="0"/>
                <a:ea typeface="Graphik" charset="0"/>
                <a:cs typeface="Graphik" charset="0"/>
              </a:endParaRPr>
            </a:p>
          </p:txBody>
        </p:sp>
        <p:sp>
          <p:nvSpPr>
            <p:cNvPr id="11" name="Freeform 10">
              <a:extLst>
                <a:ext uri="{FF2B5EF4-FFF2-40B4-BE49-F238E27FC236}">
                  <a16:creationId xmlns:a16="http://schemas.microsoft.com/office/drawing/2014/main" id="{1355666C-5E4C-3C4D-AD5B-312331F5C278}"/>
                </a:ext>
              </a:extLst>
            </p:cNvPr>
            <p:cNvSpPr/>
            <p:nvPr/>
          </p:nvSpPr>
          <p:spPr>
            <a:xfrm>
              <a:off x="5401289" y="336605"/>
              <a:ext cx="5572704" cy="5572704"/>
            </a:xfrm>
            <a:custGeom>
              <a:avLst/>
              <a:gdLst>
                <a:gd name="connsiteX0" fmla="*/ 0 w 5572704"/>
                <a:gd name="connsiteY0" fmla="*/ 2786352 h 5572704"/>
                <a:gd name="connsiteX1" fmla="*/ 2786352 w 5572704"/>
                <a:gd name="connsiteY1" fmla="*/ 0 h 5572704"/>
                <a:gd name="connsiteX2" fmla="*/ 5572704 w 5572704"/>
                <a:gd name="connsiteY2" fmla="*/ 2786352 h 5572704"/>
                <a:gd name="connsiteX3" fmla="*/ 2786352 w 5572704"/>
                <a:gd name="connsiteY3" fmla="*/ 5572704 h 5572704"/>
                <a:gd name="connsiteX4" fmla="*/ 0 w 5572704"/>
                <a:gd name="connsiteY4" fmla="*/ 2786352 h 557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704" h="5572704">
                  <a:moveTo>
                    <a:pt x="0" y="2786352"/>
                  </a:moveTo>
                  <a:cubicBezTo>
                    <a:pt x="0" y="1247492"/>
                    <a:pt x="1247492" y="0"/>
                    <a:pt x="2786352" y="0"/>
                  </a:cubicBezTo>
                  <a:cubicBezTo>
                    <a:pt x="4325212" y="0"/>
                    <a:pt x="5572704" y="1247492"/>
                    <a:pt x="5572704" y="2786352"/>
                  </a:cubicBezTo>
                  <a:cubicBezTo>
                    <a:pt x="5572704" y="4325212"/>
                    <a:pt x="4325212" y="5572704"/>
                    <a:pt x="2786352" y="5572704"/>
                  </a:cubicBezTo>
                  <a:cubicBezTo>
                    <a:pt x="1247492" y="5572704"/>
                    <a:pt x="0" y="4325212"/>
                    <a:pt x="0" y="2786352"/>
                  </a:cubicBezTo>
                  <a:close/>
                </a:path>
              </a:pathLst>
            </a:custGeom>
            <a:solidFill>
              <a:srgbClr val="B0BCFF">
                <a:alpha val="70000"/>
              </a:srgbClr>
            </a:solidFill>
          </p:spPr>
          <p:style>
            <a:lnRef idx="0">
              <a:schemeClr val="lt1">
                <a:hueOff val="0"/>
                <a:satOff val="0"/>
                <a:lumOff val="0"/>
                <a:alphaOff val="0"/>
              </a:schemeClr>
            </a:lnRef>
            <a:fillRef idx="3">
              <a:scrgbClr r="0" g="0" b="0"/>
            </a:fillRef>
            <a:effectRef idx="0">
              <a:schemeClr val="accent3">
                <a:alpha val="50000"/>
                <a:hueOff val="0"/>
                <a:satOff val="0"/>
                <a:lumOff val="0"/>
                <a:alphaOff val="0"/>
              </a:schemeClr>
            </a:effectRef>
            <a:fontRef idx="minor">
              <a:schemeClr val="tx1"/>
            </a:fontRef>
          </p:style>
          <p:txBody>
            <a:bodyPr spcFirstLastPara="0" vert="horz" wrap="square" lIns="1581443" tIns="657142" rIns="778171" bIns="657141" numCol="1" spcCol="1270" anchor="ctr" anchorCtr="0">
              <a:noAutofit/>
            </a:bodyPr>
            <a:lstStyle/>
            <a:p>
              <a:pPr lvl="0" algn="ctr" defTabSz="1466850">
                <a:lnSpc>
                  <a:spcPct val="90000"/>
                </a:lnSpc>
                <a:spcBef>
                  <a:spcPct val="0"/>
                </a:spcBef>
                <a:spcAft>
                  <a:spcPct val="35000"/>
                </a:spcAft>
              </a:pPr>
              <a:endParaRPr lang="en-US" sz="2200" b="0" i="0" kern="1200" dirty="0">
                <a:solidFill>
                  <a:schemeClr val="bg1"/>
                </a:solidFill>
                <a:latin typeface="Arial" charset="0"/>
                <a:ea typeface="Arial" charset="0"/>
                <a:cs typeface="Arial" charset="0"/>
              </a:endParaRPr>
            </a:p>
          </p:txBody>
        </p:sp>
      </p:grpSp>
      <p:sp>
        <p:nvSpPr>
          <p:cNvPr id="14" name="Text Placeholder 2">
            <a:extLst>
              <a:ext uri="{FF2B5EF4-FFF2-40B4-BE49-F238E27FC236}">
                <a16:creationId xmlns:a16="http://schemas.microsoft.com/office/drawing/2014/main" id="{38C610E0-5AEA-9A4E-939D-BC9411D6CCB5}"/>
              </a:ext>
            </a:extLst>
          </p:cNvPr>
          <p:cNvSpPr>
            <a:spLocks noGrp="1"/>
          </p:cNvSpPr>
          <p:nvPr>
            <p:ph type="body" sz="quarter" idx="17"/>
          </p:nvPr>
        </p:nvSpPr>
        <p:spPr>
          <a:xfrm>
            <a:off x="5648960" y="2032000"/>
            <a:ext cx="910137" cy="2270472"/>
          </a:xfrm>
        </p:spPr>
        <p:txBody>
          <a:bodyPr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40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5" name="Text Placeholder 4">
            <a:extLst>
              <a:ext uri="{FF2B5EF4-FFF2-40B4-BE49-F238E27FC236}">
                <a16:creationId xmlns:a16="http://schemas.microsoft.com/office/drawing/2014/main" id="{E209CA97-3593-8C4F-8B3B-516E161D2DB1}"/>
              </a:ext>
            </a:extLst>
          </p:cNvPr>
          <p:cNvSpPr>
            <a:spLocks noGrp="1"/>
          </p:cNvSpPr>
          <p:nvPr>
            <p:ph type="body" sz="quarter" idx="20"/>
          </p:nvPr>
        </p:nvSpPr>
        <p:spPr>
          <a:xfrm>
            <a:off x="6937375" y="2032000"/>
            <a:ext cx="3068638" cy="3009900"/>
          </a:xfrm>
        </p:spPr>
        <p:txBody>
          <a:bodyPr/>
          <a:lstStyle>
            <a:lvl1pPr algn="ctr">
              <a:defRPr>
                <a:solidFill>
                  <a:schemeClr val="bg1"/>
                </a:solidFill>
              </a:defRPr>
            </a:lvl1pPr>
          </a:lstStyle>
          <a:p>
            <a:pPr lvl="0"/>
            <a:endParaRPr lang="en-US"/>
          </a:p>
        </p:txBody>
      </p:sp>
      <p:sp>
        <p:nvSpPr>
          <p:cNvPr id="22" name="Text Placeholder 4">
            <a:extLst>
              <a:ext uri="{FF2B5EF4-FFF2-40B4-BE49-F238E27FC236}">
                <a16:creationId xmlns:a16="http://schemas.microsoft.com/office/drawing/2014/main" id="{1A017570-43F5-5241-B4AB-79A8CB9120E8}"/>
              </a:ext>
            </a:extLst>
          </p:cNvPr>
          <p:cNvSpPr>
            <a:spLocks noGrp="1"/>
          </p:cNvSpPr>
          <p:nvPr>
            <p:ph type="body" sz="quarter" idx="21"/>
          </p:nvPr>
        </p:nvSpPr>
        <p:spPr>
          <a:xfrm>
            <a:off x="2211378" y="2032000"/>
            <a:ext cx="3068638" cy="3009900"/>
          </a:xfrm>
        </p:spPr>
        <p:txBody>
          <a:bodyPr/>
          <a:lstStyle>
            <a:lvl1pPr algn="ctr">
              <a:defRPr>
                <a:solidFill>
                  <a:schemeClr val="bg1"/>
                </a:solidFill>
              </a:defRPr>
            </a:lvl1pPr>
          </a:lstStyle>
          <a:p>
            <a:pPr lvl="0"/>
            <a:endParaRPr lang="en-US"/>
          </a:p>
        </p:txBody>
      </p:sp>
      <p:sp>
        <p:nvSpPr>
          <p:cNvPr id="4" name="Text Placeholder 3">
            <a:extLst>
              <a:ext uri="{FF2B5EF4-FFF2-40B4-BE49-F238E27FC236}">
                <a16:creationId xmlns:a16="http://schemas.microsoft.com/office/drawing/2014/main" id="{C81403E8-4043-754A-B94E-55A0F50C42C6}"/>
              </a:ext>
            </a:extLst>
          </p:cNvPr>
          <p:cNvSpPr>
            <a:spLocks noGrp="1"/>
          </p:cNvSpPr>
          <p:nvPr>
            <p:ph type="body" sz="quarter" idx="22"/>
          </p:nvPr>
        </p:nvSpPr>
        <p:spPr>
          <a:xfrm>
            <a:off x="2211388" y="1243013"/>
            <a:ext cx="3068637" cy="585787"/>
          </a:xfrm>
        </p:spPr>
        <p:txBody>
          <a:bodyPr anchor="ctr" anchorCtr="0"/>
          <a:lstStyle>
            <a:lvl1pPr algn="ctr">
              <a:defRPr b="1" i="0" cap="all" baseline="0">
                <a:solidFill>
                  <a:schemeClr val="bg1"/>
                </a:solidFill>
                <a:latin typeface="Arial Black" panose="020B0604020202020204" pitchFamily="34" charset="0"/>
                <a:cs typeface="Arial Black" panose="020B0604020202020204" pitchFamily="34" charset="0"/>
              </a:defRPr>
            </a:lvl1pPr>
          </a:lstStyle>
          <a:p>
            <a:pPr lvl="0"/>
            <a:endParaRPr lang="en-US"/>
          </a:p>
        </p:txBody>
      </p:sp>
      <p:sp>
        <p:nvSpPr>
          <p:cNvPr id="17" name="Text Placeholder 3">
            <a:extLst>
              <a:ext uri="{FF2B5EF4-FFF2-40B4-BE49-F238E27FC236}">
                <a16:creationId xmlns:a16="http://schemas.microsoft.com/office/drawing/2014/main" id="{2B386AFF-B836-7747-9CC5-AD5FE5BC315B}"/>
              </a:ext>
            </a:extLst>
          </p:cNvPr>
          <p:cNvSpPr>
            <a:spLocks noGrp="1"/>
          </p:cNvSpPr>
          <p:nvPr>
            <p:ph type="body" sz="quarter" idx="23"/>
          </p:nvPr>
        </p:nvSpPr>
        <p:spPr>
          <a:xfrm>
            <a:off x="6937376" y="1243012"/>
            <a:ext cx="3068637" cy="585787"/>
          </a:xfrm>
        </p:spPr>
        <p:txBody>
          <a:bodyPr anchor="ctr" anchorCtr="0"/>
          <a:lstStyle>
            <a:lvl1pPr algn="ctr">
              <a:defRPr b="1" i="0" cap="all" baseline="0">
                <a:solidFill>
                  <a:schemeClr val="bg1"/>
                </a:solidFill>
                <a:latin typeface="Arial Black" panose="020B0604020202020204" pitchFamily="34" charset="0"/>
                <a:cs typeface="Arial Black" panose="020B0604020202020204" pitchFamily="34" charset="0"/>
              </a:defRPr>
            </a:lvl1pPr>
          </a:lstStyle>
          <a:p>
            <a:pPr lvl="0"/>
            <a:endParaRPr lang="en-US"/>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5034565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ircle graphic #2">
    <p:spTree>
      <p:nvGrpSpPr>
        <p:cNvPr id="1" name=""/>
        <p:cNvGrpSpPr/>
        <p:nvPr/>
      </p:nvGrpSpPr>
      <p:grpSpPr>
        <a:xfrm>
          <a:off x="0" y="0"/>
          <a:ext cx="0" cy="0"/>
          <a:chOff x="0" y="0"/>
          <a:chExt cx="0" cy="0"/>
        </a:xfrm>
      </p:grpSpPr>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grpSp>
        <p:nvGrpSpPr>
          <p:cNvPr id="7" name="Group 6">
            <a:extLst>
              <a:ext uri="{FF2B5EF4-FFF2-40B4-BE49-F238E27FC236}">
                <a16:creationId xmlns:a16="http://schemas.microsoft.com/office/drawing/2014/main" id="{7187992B-BB39-9B46-807E-94F0D694DDE3}"/>
              </a:ext>
            </a:extLst>
          </p:cNvPr>
          <p:cNvGrpSpPr/>
          <p:nvPr userDrawn="1"/>
        </p:nvGrpSpPr>
        <p:grpSpPr>
          <a:xfrm>
            <a:off x="1259735" y="336606"/>
            <a:ext cx="9672528" cy="5572704"/>
            <a:chOff x="1301465" y="336605"/>
            <a:chExt cx="9672528" cy="5572704"/>
          </a:xfrm>
        </p:grpSpPr>
        <p:sp>
          <p:nvSpPr>
            <p:cNvPr id="8" name="Freeform 7">
              <a:extLst>
                <a:ext uri="{FF2B5EF4-FFF2-40B4-BE49-F238E27FC236}">
                  <a16:creationId xmlns:a16="http://schemas.microsoft.com/office/drawing/2014/main" id="{EB4DAB82-DDA1-3149-BF9D-2481D39A355A}"/>
                </a:ext>
              </a:extLst>
            </p:cNvPr>
            <p:cNvSpPr/>
            <p:nvPr/>
          </p:nvSpPr>
          <p:spPr>
            <a:xfrm>
              <a:off x="1301465" y="336605"/>
              <a:ext cx="5572704" cy="5572704"/>
            </a:xfrm>
            <a:custGeom>
              <a:avLst/>
              <a:gdLst>
                <a:gd name="connsiteX0" fmla="*/ 0 w 5572704"/>
                <a:gd name="connsiteY0" fmla="*/ 2786352 h 5572704"/>
                <a:gd name="connsiteX1" fmla="*/ 2786352 w 5572704"/>
                <a:gd name="connsiteY1" fmla="*/ 0 h 5572704"/>
                <a:gd name="connsiteX2" fmla="*/ 5572704 w 5572704"/>
                <a:gd name="connsiteY2" fmla="*/ 2786352 h 5572704"/>
                <a:gd name="connsiteX3" fmla="*/ 2786352 w 5572704"/>
                <a:gd name="connsiteY3" fmla="*/ 5572704 h 5572704"/>
                <a:gd name="connsiteX4" fmla="*/ 0 w 5572704"/>
                <a:gd name="connsiteY4" fmla="*/ 2786352 h 557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704" h="5572704">
                  <a:moveTo>
                    <a:pt x="0" y="2786352"/>
                  </a:moveTo>
                  <a:cubicBezTo>
                    <a:pt x="0" y="1247492"/>
                    <a:pt x="1247492" y="0"/>
                    <a:pt x="2786352" y="0"/>
                  </a:cubicBezTo>
                  <a:cubicBezTo>
                    <a:pt x="4325212" y="0"/>
                    <a:pt x="5572704" y="1247492"/>
                    <a:pt x="5572704" y="2786352"/>
                  </a:cubicBezTo>
                  <a:cubicBezTo>
                    <a:pt x="5572704" y="4325212"/>
                    <a:pt x="4325212" y="5572704"/>
                    <a:pt x="2786352" y="5572704"/>
                  </a:cubicBezTo>
                  <a:cubicBezTo>
                    <a:pt x="1247492" y="5572704"/>
                    <a:pt x="0" y="4325212"/>
                    <a:pt x="0" y="2786352"/>
                  </a:cubicBezTo>
                  <a:close/>
                </a:path>
              </a:pathLst>
            </a:custGeom>
            <a:solidFill>
              <a:srgbClr val="7029EC">
                <a:alpha val="80000"/>
              </a:srgbClr>
            </a:solid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txBody>
            <a:bodyPr spcFirstLastPara="0" vert="horz" wrap="square" lIns="778171" tIns="657142" rIns="1581443" bIns="657141"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Graphik" charset="0"/>
                <a:ea typeface="Graphik" charset="0"/>
                <a:cs typeface="Graphik" charset="0"/>
              </a:endParaRPr>
            </a:p>
          </p:txBody>
        </p:sp>
        <p:sp>
          <p:nvSpPr>
            <p:cNvPr id="14" name="Freeform 13">
              <a:extLst>
                <a:ext uri="{FF2B5EF4-FFF2-40B4-BE49-F238E27FC236}">
                  <a16:creationId xmlns:a16="http://schemas.microsoft.com/office/drawing/2014/main" id="{F2C0F208-22B2-6443-819E-9638B3AC832D}"/>
                </a:ext>
              </a:extLst>
            </p:cNvPr>
            <p:cNvSpPr/>
            <p:nvPr/>
          </p:nvSpPr>
          <p:spPr>
            <a:xfrm>
              <a:off x="5401289" y="336605"/>
              <a:ext cx="5572704" cy="5572704"/>
            </a:xfrm>
            <a:custGeom>
              <a:avLst/>
              <a:gdLst>
                <a:gd name="connsiteX0" fmla="*/ 0 w 5572704"/>
                <a:gd name="connsiteY0" fmla="*/ 2786352 h 5572704"/>
                <a:gd name="connsiteX1" fmla="*/ 2786352 w 5572704"/>
                <a:gd name="connsiteY1" fmla="*/ 0 h 5572704"/>
                <a:gd name="connsiteX2" fmla="*/ 5572704 w 5572704"/>
                <a:gd name="connsiteY2" fmla="*/ 2786352 h 5572704"/>
                <a:gd name="connsiteX3" fmla="*/ 2786352 w 5572704"/>
                <a:gd name="connsiteY3" fmla="*/ 5572704 h 5572704"/>
                <a:gd name="connsiteX4" fmla="*/ 0 w 5572704"/>
                <a:gd name="connsiteY4" fmla="*/ 2786352 h 557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704" h="5572704">
                  <a:moveTo>
                    <a:pt x="0" y="2786352"/>
                  </a:moveTo>
                  <a:cubicBezTo>
                    <a:pt x="0" y="1247492"/>
                    <a:pt x="1247492" y="0"/>
                    <a:pt x="2786352" y="0"/>
                  </a:cubicBezTo>
                  <a:cubicBezTo>
                    <a:pt x="4325212" y="0"/>
                    <a:pt x="5572704" y="1247492"/>
                    <a:pt x="5572704" y="2786352"/>
                  </a:cubicBezTo>
                  <a:cubicBezTo>
                    <a:pt x="5572704" y="4325212"/>
                    <a:pt x="4325212" y="5572704"/>
                    <a:pt x="2786352" y="5572704"/>
                  </a:cubicBezTo>
                  <a:cubicBezTo>
                    <a:pt x="1247492" y="5572704"/>
                    <a:pt x="0" y="4325212"/>
                    <a:pt x="0" y="2786352"/>
                  </a:cubicBezTo>
                  <a:close/>
                </a:path>
              </a:pathLst>
            </a:custGeom>
            <a:solidFill>
              <a:srgbClr val="FF5C70">
                <a:alpha val="70000"/>
              </a:srgbClr>
            </a:solidFill>
          </p:spPr>
          <p:style>
            <a:lnRef idx="0">
              <a:schemeClr val="lt1">
                <a:hueOff val="0"/>
                <a:satOff val="0"/>
                <a:lumOff val="0"/>
                <a:alphaOff val="0"/>
              </a:schemeClr>
            </a:lnRef>
            <a:fillRef idx="3">
              <a:scrgbClr r="0" g="0" b="0"/>
            </a:fillRef>
            <a:effectRef idx="0">
              <a:schemeClr val="accent3">
                <a:alpha val="50000"/>
                <a:hueOff val="0"/>
                <a:satOff val="0"/>
                <a:lumOff val="0"/>
                <a:alphaOff val="0"/>
              </a:schemeClr>
            </a:effectRef>
            <a:fontRef idx="minor">
              <a:schemeClr val="tx1"/>
            </a:fontRef>
          </p:style>
          <p:txBody>
            <a:bodyPr spcFirstLastPara="0" vert="horz" wrap="square" lIns="1581443" tIns="657142" rIns="778171" bIns="657141"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grpSp>
      <p:sp>
        <p:nvSpPr>
          <p:cNvPr id="15" name="Text Placeholder 2">
            <a:extLst>
              <a:ext uri="{FF2B5EF4-FFF2-40B4-BE49-F238E27FC236}">
                <a16:creationId xmlns:a16="http://schemas.microsoft.com/office/drawing/2014/main" id="{5200FB35-7B5E-E34D-8272-CDDFDB16E399}"/>
              </a:ext>
            </a:extLst>
          </p:cNvPr>
          <p:cNvSpPr>
            <a:spLocks noGrp="1"/>
          </p:cNvSpPr>
          <p:nvPr>
            <p:ph type="body" sz="quarter" idx="17"/>
          </p:nvPr>
        </p:nvSpPr>
        <p:spPr>
          <a:xfrm>
            <a:off x="5648960" y="2032000"/>
            <a:ext cx="910137" cy="2270472"/>
          </a:xfrm>
        </p:spPr>
        <p:txBody>
          <a:bodyPr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40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21" name="Text Placeholder 4">
            <a:extLst>
              <a:ext uri="{FF2B5EF4-FFF2-40B4-BE49-F238E27FC236}">
                <a16:creationId xmlns:a16="http://schemas.microsoft.com/office/drawing/2014/main" id="{51E291E6-D4AA-6045-A52D-FC8DAC60E3C0}"/>
              </a:ext>
            </a:extLst>
          </p:cNvPr>
          <p:cNvSpPr>
            <a:spLocks noGrp="1"/>
          </p:cNvSpPr>
          <p:nvPr>
            <p:ph type="body" sz="quarter" idx="20"/>
          </p:nvPr>
        </p:nvSpPr>
        <p:spPr>
          <a:xfrm>
            <a:off x="6937375" y="2032000"/>
            <a:ext cx="3068638" cy="3009900"/>
          </a:xfrm>
        </p:spPr>
        <p:txBody>
          <a:bodyPr/>
          <a:lstStyle>
            <a:lvl1pPr algn="ctr">
              <a:defRPr>
                <a:solidFill>
                  <a:schemeClr val="bg1"/>
                </a:solidFill>
              </a:defRPr>
            </a:lvl1pPr>
          </a:lstStyle>
          <a:p>
            <a:pPr lvl="0"/>
            <a:endParaRPr lang="en-US"/>
          </a:p>
        </p:txBody>
      </p:sp>
      <p:sp>
        <p:nvSpPr>
          <p:cNvPr id="22" name="Text Placeholder 4">
            <a:extLst>
              <a:ext uri="{FF2B5EF4-FFF2-40B4-BE49-F238E27FC236}">
                <a16:creationId xmlns:a16="http://schemas.microsoft.com/office/drawing/2014/main" id="{737B21EF-910B-4E40-9D59-D8AAAC7DBA19}"/>
              </a:ext>
            </a:extLst>
          </p:cNvPr>
          <p:cNvSpPr>
            <a:spLocks noGrp="1"/>
          </p:cNvSpPr>
          <p:nvPr>
            <p:ph type="body" sz="quarter" idx="21"/>
          </p:nvPr>
        </p:nvSpPr>
        <p:spPr>
          <a:xfrm>
            <a:off x="2211378" y="2032000"/>
            <a:ext cx="3068638" cy="3009900"/>
          </a:xfrm>
        </p:spPr>
        <p:txBody>
          <a:bodyPr/>
          <a:lstStyle>
            <a:lvl1pPr algn="ctr">
              <a:defRPr>
                <a:solidFill>
                  <a:schemeClr val="bg1"/>
                </a:solidFill>
              </a:defRPr>
            </a:lvl1pPr>
          </a:lstStyle>
          <a:p>
            <a:pPr lvl="0"/>
            <a:endParaRPr lang="en-US"/>
          </a:p>
        </p:txBody>
      </p:sp>
      <p:sp>
        <p:nvSpPr>
          <p:cNvPr id="23" name="Text Placeholder 3">
            <a:extLst>
              <a:ext uri="{FF2B5EF4-FFF2-40B4-BE49-F238E27FC236}">
                <a16:creationId xmlns:a16="http://schemas.microsoft.com/office/drawing/2014/main" id="{3F2E7E7A-396E-0945-B45D-82BEAFA17A12}"/>
              </a:ext>
            </a:extLst>
          </p:cNvPr>
          <p:cNvSpPr>
            <a:spLocks noGrp="1"/>
          </p:cNvSpPr>
          <p:nvPr>
            <p:ph type="body" sz="quarter" idx="22"/>
          </p:nvPr>
        </p:nvSpPr>
        <p:spPr>
          <a:xfrm>
            <a:off x="2211388" y="1243013"/>
            <a:ext cx="3068637" cy="585787"/>
          </a:xfrm>
        </p:spPr>
        <p:txBody>
          <a:bodyPr anchor="ctr" anchorCtr="0"/>
          <a:lstStyle>
            <a:lvl1pPr algn="ctr">
              <a:defRPr b="1" i="0" cap="all" baseline="0">
                <a:solidFill>
                  <a:schemeClr val="bg1"/>
                </a:solidFill>
                <a:latin typeface="Arial Black" panose="020B0604020202020204" pitchFamily="34" charset="0"/>
                <a:cs typeface="Arial Black" panose="020B0604020202020204" pitchFamily="34" charset="0"/>
              </a:defRPr>
            </a:lvl1pPr>
          </a:lstStyle>
          <a:p>
            <a:pPr lvl="0"/>
            <a:endParaRPr lang="en-US"/>
          </a:p>
        </p:txBody>
      </p:sp>
      <p:sp>
        <p:nvSpPr>
          <p:cNvPr id="24" name="Text Placeholder 3">
            <a:extLst>
              <a:ext uri="{FF2B5EF4-FFF2-40B4-BE49-F238E27FC236}">
                <a16:creationId xmlns:a16="http://schemas.microsoft.com/office/drawing/2014/main" id="{D499B15C-1835-6F48-B997-F3094D2DDC64}"/>
              </a:ext>
            </a:extLst>
          </p:cNvPr>
          <p:cNvSpPr>
            <a:spLocks noGrp="1"/>
          </p:cNvSpPr>
          <p:nvPr>
            <p:ph type="body" sz="quarter" idx="23"/>
          </p:nvPr>
        </p:nvSpPr>
        <p:spPr>
          <a:xfrm>
            <a:off x="6937376" y="1243012"/>
            <a:ext cx="3068637" cy="585787"/>
          </a:xfrm>
        </p:spPr>
        <p:txBody>
          <a:bodyPr anchor="ctr" anchorCtr="0"/>
          <a:lstStyle>
            <a:lvl1pPr algn="ctr">
              <a:defRPr b="1" i="0" cap="all" baseline="0">
                <a:solidFill>
                  <a:schemeClr val="bg1"/>
                </a:solidFill>
                <a:latin typeface="Arial Black" panose="020B0604020202020204" pitchFamily="34" charset="0"/>
                <a:cs typeface="Arial Black" panose="020B0604020202020204" pitchFamily="34" charset="0"/>
              </a:defRPr>
            </a:lvl1pPr>
          </a:lstStyle>
          <a:p>
            <a:pPr lvl="0"/>
            <a:endParaRPr lang="en-US"/>
          </a:p>
        </p:txBody>
      </p:sp>
      <p:sp>
        <p:nvSpPr>
          <p:cNvPr id="16"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8"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2670819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7" name="Rectangle 6"/>
          <p:cNvSpPr/>
          <p:nvPr userDrawn="1"/>
        </p:nvSpPr>
        <p:spPr>
          <a:xfrm>
            <a:off x="0" y="-11137"/>
            <a:ext cx="12221472" cy="620621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Right Arrow 25">
            <a:extLst>
              <a:ext uri="{FF2B5EF4-FFF2-40B4-BE49-F238E27FC236}">
                <a16:creationId xmlns:a16="http://schemas.microsoft.com/office/drawing/2014/main" id="{7726912D-1515-7944-8368-02A1E0C6E682}"/>
              </a:ext>
            </a:extLst>
          </p:cNvPr>
          <p:cNvSpPr/>
          <p:nvPr userDrawn="1"/>
        </p:nvSpPr>
        <p:spPr>
          <a:xfrm>
            <a:off x="254741" y="3250211"/>
            <a:ext cx="11682519" cy="857708"/>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endParaRPr lang="en-US" sz="1385" dirty="0">
              <a:solidFill>
                <a:schemeClr val="bg1"/>
              </a:solidFill>
              <a:latin typeface="Avenir Book"/>
            </a:endParaRPr>
          </a:p>
        </p:txBody>
      </p:sp>
      <p:pic>
        <p:nvPicPr>
          <p:cNvPr id="30" name="Picture 29">
            <a:extLst>
              <a:ext uri="{FF2B5EF4-FFF2-40B4-BE49-F238E27FC236}">
                <a16:creationId xmlns:a16="http://schemas.microsoft.com/office/drawing/2014/main" id="{F3475A7A-A745-7A4D-9C3C-C25D6E03DD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31" name="Content Placeholder 2">
            <a:extLst>
              <a:ext uri="{FF2B5EF4-FFF2-40B4-BE49-F238E27FC236}">
                <a16:creationId xmlns:a16="http://schemas.microsoft.com/office/drawing/2014/main" id="{477B14C9-2796-2C49-851E-ABFB0AFC4F9C}"/>
              </a:ext>
            </a:extLst>
          </p:cNvPr>
          <p:cNvSpPr>
            <a:spLocks noGrp="1"/>
          </p:cNvSpPr>
          <p:nvPr>
            <p:ph idx="1" hasCustomPrompt="1"/>
          </p:nvPr>
        </p:nvSpPr>
        <p:spPr>
          <a:xfrm>
            <a:off x="254741" y="1689646"/>
            <a:ext cx="3395383" cy="255564"/>
          </a:xfrm>
        </p:spPr>
        <p:txBody>
          <a:bodyPr>
            <a:noAutofit/>
          </a:bodyPr>
          <a:lstStyle>
            <a:lvl1pPr marL="0" indent="0">
              <a:lnSpc>
                <a:spcPct val="100000"/>
              </a:lnSpc>
              <a:buNone/>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lvl="0"/>
            <a:r>
              <a:rPr lang="en-US" noProof="0"/>
              <a:t>CLICK TO EDIT TITLE</a:t>
            </a:r>
            <a:endParaRPr lang="en-US"/>
          </a:p>
          <a:p>
            <a:pPr lvl="4"/>
            <a:endParaRPr lang="en-US"/>
          </a:p>
        </p:txBody>
      </p:sp>
      <p:sp>
        <p:nvSpPr>
          <p:cNvPr id="32" name="Text Placeholder 3">
            <a:extLst>
              <a:ext uri="{FF2B5EF4-FFF2-40B4-BE49-F238E27FC236}">
                <a16:creationId xmlns:a16="http://schemas.microsoft.com/office/drawing/2014/main" id="{E26B9F81-26C4-0B4A-B8F4-B72955CC5AFA}"/>
              </a:ext>
            </a:extLst>
          </p:cNvPr>
          <p:cNvSpPr>
            <a:spLocks noGrp="1"/>
          </p:cNvSpPr>
          <p:nvPr>
            <p:ph type="body" sz="half" idx="24"/>
          </p:nvPr>
        </p:nvSpPr>
        <p:spPr>
          <a:xfrm>
            <a:off x="254741" y="2073510"/>
            <a:ext cx="3382265" cy="1061132"/>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3" name="Content Placeholder 2">
            <a:extLst>
              <a:ext uri="{FF2B5EF4-FFF2-40B4-BE49-F238E27FC236}">
                <a16:creationId xmlns:a16="http://schemas.microsoft.com/office/drawing/2014/main" id="{DEBF0590-3A6E-3741-8286-5A02F649AAFD}"/>
              </a:ext>
            </a:extLst>
          </p:cNvPr>
          <p:cNvSpPr>
            <a:spLocks noGrp="1"/>
          </p:cNvSpPr>
          <p:nvPr>
            <p:ph idx="25" hasCustomPrompt="1"/>
          </p:nvPr>
        </p:nvSpPr>
        <p:spPr>
          <a:xfrm>
            <a:off x="4064741" y="1689646"/>
            <a:ext cx="3395383" cy="255564"/>
          </a:xfrm>
        </p:spPr>
        <p:txBody>
          <a:bodyPr>
            <a:noAutofit/>
          </a:bodyPr>
          <a:lstStyle>
            <a:lvl1pPr marL="0" indent="0">
              <a:lnSpc>
                <a:spcPct val="100000"/>
              </a:lnSpc>
              <a:buNone/>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lvl="0"/>
            <a:r>
              <a:rPr lang="en-US" noProof="0"/>
              <a:t>CLICK TO EDIT TITLE</a:t>
            </a:r>
            <a:endParaRPr lang="en-US"/>
          </a:p>
          <a:p>
            <a:pPr lvl="4"/>
            <a:endParaRPr lang="en-US"/>
          </a:p>
        </p:txBody>
      </p:sp>
      <p:sp>
        <p:nvSpPr>
          <p:cNvPr id="34" name="Text Placeholder 3">
            <a:extLst>
              <a:ext uri="{FF2B5EF4-FFF2-40B4-BE49-F238E27FC236}">
                <a16:creationId xmlns:a16="http://schemas.microsoft.com/office/drawing/2014/main" id="{0DD7323D-5399-574C-BFA4-EB79786AAF94}"/>
              </a:ext>
            </a:extLst>
          </p:cNvPr>
          <p:cNvSpPr>
            <a:spLocks noGrp="1"/>
          </p:cNvSpPr>
          <p:nvPr>
            <p:ph type="body" sz="half" idx="26"/>
          </p:nvPr>
        </p:nvSpPr>
        <p:spPr>
          <a:xfrm>
            <a:off x="4064741" y="2073510"/>
            <a:ext cx="3382265" cy="1061132"/>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5" name="Content Placeholder 2">
            <a:extLst>
              <a:ext uri="{FF2B5EF4-FFF2-40B4-BE49-F238E27FC236}">
                <a16:creationId xmlns:a16="http://schemas.microsoft.com/office/drawing/2014/main" id="{96A0349A-0F06-4545-BA35-7D276981A0CF}"/>
              </a:ext>
            </a:extLst>
          </p:cNvPr>
          <p:cNvSpPr>
            <a:spLocks noGrp="1"/>
          </p:cNvSpPr>
          <p:nvPr>
            <p:ph idx="27" hasCustomPrompt="1"/>
          </p:nvPr>
        </p:nvSpPr>
        <p:spPr>
          <a:xfrm>
            <a:off x="7874741" y="1689646"/>
            <a:ext cx="3395383" cy="255564"/>
          </a:xfrm>
        </p:spPr>
        <p:txBody>
          <a:bodyPr>
            <a:noAutofit/>
          </a:bodyPr>
          <a:lstStyle>
            <a:lvl1pPr marL="0" indent="0">
              <a:lnSpc>
                <a:spcPct val="100000"/>
              </a:lnSpc>
              <a:buNone/>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lvl="0"/>
            <a:r>
              <a:rPr lang="en-US" noProof="0"/>
              <a:t>CLICK TO EDIT TITLE</a:t>
            </a:r>
            <a:endParaRPr lang="en-US"/>
          </a:p>
          <a:p>
            <a:pPr lvl="4"/>
            <a:endParaRPr lang="en-US"/>
          </a:p>
        </p:txBody>
      </p:sp>
      <p:sp>
        <p:nvSpPr>
          <p:cNvPr id="36" name="Text Placeholder 3">
            <a:extLst>
              <a:ext uri="{FF2B5EF4-FFF2-40B4-BE49-F238E27FC236}">
                <a16:creationId xmlns:a16="http://schemas.microsoft.com/office/drawing/2014/main" id="{E5CB4E62-FCEF-354A-88AA-F5A3D9104EC9}"/>
              </a:ext>
            </a:extLst>
          </p:cNvPr>
          <p:cNvSpPr>
            <a:spLocks noGrp="1"/>
          </p:cNvSpPr>
          <p:nvPr>
            <p:ph type="body" sz="half" idx="28"/>
          </p:nvPr>
        </p:nvSpPr>
        <p:spPr>
          <a:xfrm>
            <a:off x="7874741" y="2073510"/>
            <a:ext cx="3382265" cy="1061132"/>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7" name="Content Placeholder 2">
            <a:extLst>
              <a:ext uri="{FF2B5EF4-FFF2-40B4-BE49-F238E27FC236}">
                <a16:creationId xmlns:a16="http://schemas.microsoft.com/office/drawing/2014/main" id="{C65FE05F-3FCD-D84F-AA38-CD63A511DE14}"/>
              </a:ext>
            </a:extLst>
          </p:cNvPr>
          <p:cNvSpPr>
            <a:spLocks noGrp="1"/>
          </p:cNvSpPr>
          <p:nvPr>
            <p:ph idx="29" hasCustomPrompt="1"/>
          </p:nvPr>
        </p:nvSpPr>
        <p:spPr>
          <a:xfrm>
            <a:off x="254741" y="4367924"/>
            <a:ext cx="3395383" cy="255564"/>
          </a:xfrm>
        </p:spPr>
        <p:txBody>
          <a:bodyPr>
            <a:noAutofit/>
          </a:bodyPr>
          <a:lstStyle>
            <a:lvl1pPr marL="0" indent="0">
              <a:lnSpc>
                <a:spcPct val="100000"/>
              </a:lnSpc>
              <a:buNone/>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lvl="0"/>
            <a:r>
              <a:rPr lang="en-US" noProof="0"/>
              <a:t>CLICK TO EDIT TITLE</a:t>
            </a:r>
            <a:endParaRPr lang="en-US"/>
          </a:p>
          <a:p>
            <a:pPr lvl="4"/>
            <a:endParaRPr lang="en-US"/>
          </a:p>
        </p:txBody>
      </p:sp>
      <p:sp>
        <p:nvSpPr>
          <p:cNvPr id="38" name="Text Placeholder 3">
            <a:extLst>
              <a:ext uri="{FF2B5EF4-FFF2-40B4-BE49-F238E27FC236}">
                <a16:creationId xmlns:a16="http://schemas.microsoft.com/office/drawing/2014/main" id="{4D6D2F5D-E211-CC40-89DC-8024CBC922E3}"/>
              </a:ext>
            </a:extLst>
          </p:cNvPr>
          <p:cNvSpPr>
            <a:spLocks noGrp="1"/>
          </p:cNvSpPr>
          <p:nvPr>
            <p:ph type="body" sz="half" idx="30"/>
          </p:nvPr>
        </p:nvSpPr>
        <p:spPr>
          <a:xfrm>
            <a:off x="254741" y="4751788"/>
            <a:ext cx="3382265" cy="1061132"/>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9" name="Content Placeholder 2">
            <a:extLst>
              <a:ext uri="{FF2B5EF4-FFF2-40B4-BE49-F238E27FC236}">
                <a16:creationId xmlns:a16="http://schemas.microsoft.com/office/drawing/2014/main" id="{FC96B6DF-95DF-7045-8D2B-C2B89708EADA}"/>
              </a:ext>
            </a:extLst>
          </p:cNvPr>
          <p:cNvSpPr>
            <a:spLocks noGrp="1"/>
          </p:cNvSpPr>
          <p:nvPr>
            <p:ph idx="31" hasCustomPrompt="1"/>
          </p:nvPr>
        </p:nvSpPr>
        <p:spPr>
          <a:xfrm>
            <a:off x="4064741" y="4367924"/>
            <a:ext cx="3395383" cy="255564"/>
          </a:xfrm>
        </p:spPr>
        <p:txBody>
          <a:bodyPr>
            <a:noAutofit/>
          </a:bodyPr>
          <a:lstStyle>
            <a:lvl1pPr marL="0" indent="0">
              <a:lnSpc>
                <a:spcPct val="100000"/>
              </a:lnSpc>
              <a:buNone/>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lvl="0"/>
            <a:r>
              <a:rPr lang="en-US" noProof="0"/>
              <a:t>CLICK TO EDIT TITLE</a:t>
            </a:r>
            <a:endParaRPr lang="en-US"/>
          </a:p>
          <a:p>
            <a:pPr lvl="4"/>
            <a:endParaRPr lang="en-US"/>
          </a:p>
        </p:txBody>
      </p:sp>
      <p:sp>
        <p:nvSpPr>
          <p:cNvPr id="40" name="Text Placeholder 3">
            <a:extLst>
              <a:ext uri="{FF2B5EF4-FFF2-40B4-BE49-F238E27FC236}">
                <a16:creationId xmlns:a16="http://schemas.microsoft.com/office/drawing/2014/main" id="{49161A57-2B5B-DD43-B8D9-7B72E15BFFFB}"/>
              </a:ext>
            </a:extLst>
          </p:cNvPr>
          <p:cNvSpPr>
            <a:spLocks noGrp="1"/>
          </p:cNvSpPr>
          <p:nvPr>
            <p:ph type="body" sz="half" idx="32"/>
          </p:nvPr>
        </p:nvSpPr>
        <p:spPr>
          <a:xfrm>
            <a:off x="4064741" y="4751788"/>
            <a:ext cx="3382265" cy="1061132"/>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1" name="Content Placeholder 2">
            <a:extLst>
              <a:ext uri="{FF2B5EF4-FFF2-40B4-BE49-F238E27FC236}">
                <a16:creationId xmlns:a16="http://schemas.microsoft.com/office/drawing/2014/main" id="{E54724A6-3FED-3740-A25C-FBB4F3B15D11}"/>
              </a:ext>
            </a:extLst>
          </p:cNvPr>
          <p:cNvSpPr>
            <a:spLocks noGrp="1"/>
          </p:cNvSpPr>
          <p:nvPr>
            <p:ph idx="33" hasCustomPrompt="1"/>
          </p:nvPr>
        </p:nvSpPr>
        <p:spPr>
          <a:xfrm>
            <a:off x="7874741" y="4367924"/>
            <a:ext cx="3395383" cy="255564"/>
          </a:xfrm>
        </p:spPr>
        <p:txBody>
          <a:bodyPr>
            <a:noAutofit/>
          </a:bodyPr>
          <a:lstStyle>
            <a:lvl1pPr marL="0" indent="0">
              <a:lnSpc>
                <a:spcPct val="100000"/>
              </a:lnSpc>
              <a:buNone/>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lvl="0"/>
            <a:r>
              <a:rPr lang="en-US" noProof="0"/>
              <a:t>CLICK TO EDIT TITLE</a:t>
            </a:r>
            <a:endParaRPr lang="en-US"/>
          </a:p>
          <a:p>
            <a:pPr lvl="4"/>
            <a:endParaRPr lang="en-US"/>
          </a:p>
        </p:txBody>
      </p:sp>
      <p:sp>
        <p:nvSpPr>
          <p:cNvPr id="42" name="Text Placeholder 3">
            <a:extLst>
              <a:ext uri="{FF2B5EF4-FFF2-40B4-BE49-F238E27FC236}">
                <a16:creationId xmlns:a16="http://schemas.microsoft.com/office/drawing/2014/main" id="{A1234026-1611-FD46-9BC1-3CF78F8BA854}"/>
              </a:ext>
            </a:extLst>
          </p:cNvPr>
          <p:cNvSpPr>
            <a:spLocks noGrp="1"/>
          </p:cNvSpPr>
          <p:nvPr>
            <p:ph type="body" sz="half" idx="34"/>
          </p:nvPr>
        </p:nvSpPr>
        <p:spPr>
          <a:xfrm>
            <a:off x="7874741" y="4751788"/>
            <a:ext cx="3382265" cy="1061132"/>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3" name="Title 1">
            <a:extLst>
              <a:ext uri="{FF2B5EF4-FFF2-40B4-BE49-F238E27FC236}">
                <a16:creationId xmlns:a16="http://schemas.microsoft.com/office/drawing/2014/main" id="{7F37DF3F-1274-264F-B49E-C5A4648AD10B}"/>
              </a:ext>
            </a:extLst>
          </p:cNvPr>
          <p:cNvSpPr>
            <a:spLocks noGrp="1"/>
          </p:cNvSpPr>
          <p:nvPr>
            <p:ph type="title" hasCustomPrompt="1"/>
          </p:nvPr>
        </p:nvSpPr>
        <p:spPr>
          <a:xfrm>
            <a:off x="254741" y="479503"/>
            <a:ext cx="11015383" cy="827984"/>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timeline title</a:t>
            </a:r>
          </a:p>
        </p:txBody>
      </p:sp>
      <p:sp>
        <p:nvSpPr>
          <p:cNvPr id="2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4"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4137473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35" name="Right Arrow 34">
            <a:extLst>
              <a:ext uri="{FF2B5EF4-FFF2-40B4-BE49-F238E27FC236}">
                <a16:creationId xmlns:a16="http://schemas.microsoft.com/office/drawing/2014/main" id="{9ECDC1CB-07BA-C747-A29C-34EF0F2F6FDD}"/>
              </a:ext>
            </a:extLst>
          </p:cNvPr>
          <p:cNvSpPr/>
          <p:nvPr userDrawn="1"/>
        </p:nvSpPr>
        <p:spPr>
          <a:xfrm>
            <a:off x="254741" y="3284936"/>
            <a:ext cx="11682519" cy="857708"/>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endParaRPr lang="en-US" sz="1385" dirty="0">
              <a:solidFill>
                <a:srgbClr val="7029EC"/>
              </a:solidFill>
              <a:latin typeface="Avenir Book"/>
            </a:endParaRPr>
          </a:p>
        </p:txBody>
      </p:sp>
      <p:sp>
        <p:nvSpPr>
          <p:cNvPr id="20" name="Content Placeholder 2">
            <a:extLst>
              <a:ext uri="{FF2B5EF4-FFF2-40B4-BE49-F238E27FC236}">
                <a16:creationId xmlns:a16="http://schemas.microsoft.com/office/drawing/2014/main" id="{3D2BA70E-B708-C746-9831-E1C004264350}"/>
              </a:ext>
            </a:extLst>
          </p:cNvPr>
          <p:cNvSpPr>
            <a:spLocks noGrp="1"/>
          </p:cNvSpPr>
          <p:nvPr>
            <p:ph idx="1" hasCustomPrompt="1"/>
          </p:nvPr>
        </p:nvSpPr>
        <p:spPr>
          <a:xfrm>
            <a:off x="254741" y="1689646"/>
            <a:ext cx="3395383" cy="255564"/>
          </a:xfrm>
        </p:spPr>
        <p:txBody>
          <a:bodyPr>
            <a:noAutofit/>
          </a:bodyPr>
          <a:lstStyle>
            <a:lvl1pPr marL="0" indent="0">
              <a:lnSpc>
                <a:spcPct val="100000"/>
              </a:lnSpc>
              <a:buNone/>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lvl="0"/>
            <a:r>
              <a:rPr lang="en-US" noProof="0"/>
              <a:t>CLICK TO EDIT TITLE</a:t>
            </a:r>
            <a:endParaRPr lang="en-US"/>
          </a:p>
          <a:p>
            <a:pPr lvl="4"/>
            <a:endParaRPr lang="en-US"/>
          </a:p>
        </p:txBody>
      </p:sp>
      <p:sp>
        <p:nvSpPr>
          <p:cNvPr id="21" name="Text Placeholder 3">
            <a:extLst>
              <a:ext uri="{FF2B5EF4-FFF2-40B4-BE49-F238E27FC236}">
                <a16:creationId xmlns:a16="http://schemas.microsoft.com/office/drawing/2014/main" id="{A2676958-5453-9A4F-9760-5423917C34A7}"/>
              </a:ext>
            </a:extLst>
          </p:cNvPr>
          <p:cNvSpPr>
            <a:spLocks noGrp="1"/>
          </p:cNvSpPr>
          <p:nvPr>
            <p:ph type="body" sz="half" idx="24"/>
          </p:nvPr>
        </p:nvSpPr>
        <p:spPr>
          <a:xfrm>
            <a:off x="254741" y="2073510"/>
            <a:ext cx="3382265" cy="1061132"/>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22" name="Content Placeholder 2">
            <a:extLst>
              <a:ext uri="{FF2B5EF4-FFF2-40B4-BE49-F238E27FC236}">
                <a16:creationId xmlns:a16="http://schemas.microsoft.com/office/drawing/2014/main" id="{4E9BE5EF-DC89-F541-A09E-E4764CACE097}"/>
              </a:ext>
            </a:extLst>
          </p:cNvPr>
          <p:cNvSpPr>
            <a:spLocks noGrp="1"/>
          </p:cNvSpPr>
          <p:nvPr>
            <p:ph idx="25" hasCustomPrompt="1"/>
          </p:nvPr>
        </p:nvSpPr>
        <p:spPr>
          <a:xfrm>
            <a:off x="4064741" y="1689646"/>
            <a:ext cx="3395383" cy="255564"/>
          </a:xfrm>
        </p:spPr>
        <p:txBody>
          <a:bodyPr>
            <a:noAutofit/>
          </a:bodyPr>
          <a:lstStyle>
            <a:lvl1pPr marL="0" indent="0">
              <a:lnSpc>
                <a:spcPct val="100000"/>
              </a:lnSpc>
              <a:buNone/>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lvl="0"/>
            <a:r>
              <a:rPr lang="en-US" noProof="0"/>
              <a:t>CLICK TO EDIT TITLE</a:t>
            </a:r>
            <a:endParaRPr lang="en-US"/>
          </a:p>
          <a:p>
            <a:pPr lvl="4"/>
            <a:endParaRPr lang="en-US"/>
          </a:p>
        </p:txBody>
      </p:sp>
      <p:sp>
        <p:nvSpPr>
          <p:cNvPr id="23" name="Text Placeholder 3">
            <a:extLst>
              <a:ext uri="{FF2B5EF4-FFF2-40B4-BE49-F238E27FC236}">
                <a16:creationId xmlns:a16="http://schemas.microsoft.com/office/drawing/2014/main" id="{DE7A7CD6-A11C-0D45-9C9D-56B3DE2D7E34}"/>
              </a:ext>
            </a:extLst>
          </p:cNvPr>
          <p:cNvSpPr>
            <a:spLocks noGrp="1"/>
          </p:cNvSpPr>
          <p:nvPr>
            <p:ph type="body" sz="half" idx="26"/>
          </p:nvPr>
        </p:nvSpPr>
        <p:spPr>
          <a:xfrm>
            <a:off x="4064741" y="2073510"/>
            <a:ext cx="3382265" cy="1061132"/>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24" name="Content Placeholder 2">
            <a:extLst>
              <a:ext uri="{FF2B5EF4-FFF2-40B4-BE49-F238E27FC236}">
                <a16:creationId xmlns:a16="http://schemas.microsoft.com/office/drawing/2014/main" id="{8A6395A2-C383-9046-8A8A-941260CA026B}"/>
              </a:ext>
            </a:extLst>
          </p:cNvPr>
          <p:cNvSpPr>
            <a:spLocks noGrp="1"/>
          </p:cNvSpPr>
          <p:nvPr>
            <p:ph idx="27" hasCustomPrompt="1"/>
          </p:nvPr>
        </p:nvSpPr>
        <p:spPr>
          <a:xfrm>
            <a:off x="7874741" y="1689646"/>
            <a:ext cx="3395383" cy="255564"/>
          </a:xfrm>
        </p:spPr>
        <p:txBody>
          <a:bodyPr>
            <a:noAutofit/>
          </a:bodyPr>
          <a:lstStyle>
            <a:lvl1pPr marL="0" indent="0">
              <a:lnSpc>
                <a:spcPct val="100000"/>
              </a:lnSpc>
              <a:buNone/>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lvl="0"/>
            <a:r>
              <a:rPr lang="en-US" noProof="0"/>
              <a:t>CLICK TO EDIT TITLE</a:t>
            </a:r>
            <a:endParaRPr lang="en-US"/>
          </a:p>
          <a:p>
            <a:pPr lvl="4"/>
            <a:endParaRPr lang="en-US"/>
          </a:p>
        </p:txBody>
      </p:sp>
      <p:sp>
        <p:nvSpPr>
          <p:cNvPr id="38" name="Text Placeholder 3">
            <a:extLst>
              <a:ext uri="{FF2B5EF4-FFF2-40B4-BE49-F238E27FC236}">
                <a16:creationId xmlns:a16="http://schemas.microsoft.com/office/drawing/2014/main" id="{1F0DCE88-8446-314F-91F9-9BDCE8DFCFA9}"/>
              </a:ext>
            </a:extLst>
          </p:cNvPr>
          <p:cNvSpPr>
            <a:spLocks noGrp="1"/>
          </p:cNvSpPr>
          <p:nvPr>
            <p:ph type="body" sz="half" idx="28"/>
          </p:nvPr>
        </p:nvSpPr>
        <p:spPr>
          <a:xfrm>
            <a:off x="7874741" y="2073510"/>
            <a:ext cx="3382265" cy="1061132"/>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9" name="Content Placeholder 2">
            <a:extLst>
              <a:ext uri="{FF2B5EF4-FFF2-40B4-BE49-F238E27FC236}">
                <a16:creationId xmlns:a16="http://schemas.microsoft.com/office/drawing/2014/main" id="{E67FD78D-AAA5-CE43-8B20-09E53343FD41}"/>
              </a:ext>
            </a:extLst>
          </p:cNvPr>
          <p:cNvSpPr>
            <a:spLocks noGrp="1"/>
          </p:cNvSpPr>
          <p:nvPr>
            <p:ph idx="29" hasCustomPrompt="1"/>
          </p:nvPr>
        </p:nvSpPr>
        <p:spPr>
          <a:xfrm>
            <a:off x="254741" y="4367924"/>
            <a:ext cx="3395383" cy="255564"/>
          </a:xfrm>
        </p:spPr>
        <p:txBody>
          <a:bodyPr>
            <a:noAutofit/>
          </a:bodyPr>
          <a:lstStyle>
            <a:lvl1pPr marL="0" indent="0">
              <a:lnSpc>
                <a:spcPct val="100000"/>
              </a:lnSpc>
              <a:buNone/>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lvl="0"/>
            <a:r>
              <a:rPr lang="en-US" noProof="0"/>
              <a:t>CLICK TO EDIT TITLE</a:t>
            </a:r>
            <a:endParaRPr lang="en-US"/>
          </a:p>
          <a:p>
            <a:pPr lvl="4"/>
            <a:endParaRPr lang="en-US"/>
          </a:p>
        </p:txBody>
      </p:sp>
      <p:sp>
        <p:nvSpPr>
          <p:cNvPr id="40" name="Text Placeholder 3">
            <a:extLst>
              <a:ext uri="{FF2B5EF4-FFF2-40B4-BE49-F238E27FC236}">
                <a16:creationId xmlns:a16="http://schemas.microsoft.com/office/drawing/2014/main" id="{B10AD43A-4A14-DA4C-9FE0-E567206D1A2E}"/>
              </a:ext>
            </a:extLst>
          </p:cNvPr>
          <p:cNvSpPr>
            <a:spLocks noGrp="1"/>
          </p:cNvSpPr>
          <p:nvPr>
            <p:ph type="body" sz="half" idx="30"/>
          </p:nvPr>
        </p:nvSpPr>
        <p:spPr>
          <a:xfrm>
            <a:off x="254741" y="4751788"/>
            <a:ext cx="3382265" cy="1061132"/>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1" name="Content Placeholder 2">
            <a:extLst>
              <a:ext uri="{FF2B5EF4-FFF2-40B4-BE49-F238E27FC236}">
                <a16:creationId xmlns:a16="http://schemas.microsoft.com/office/drawing/2014/main" id="{736B99B9-F4B7-BA4A-A981-12EDC1FC01B3}"/>
              </a:ext>
            </a:extLst>
          </p:cNvPr>
          <p:cNvSpPr>
            <a:spLocks noGrp="1"/>
          </p:cNvSpPr>
          <p:nvPr>
            <p:ph idx="31" hasCustomPrompt="1"/>
          </p:nvPr>
        </p:nvSpPr>
        <p:spPr>
          <a:xfrm>
            <a:off x="4064741" y="4367924"/>
            <a:ext cx="3395383" cy="255564"/>
          </a:xfrm>
        </p:spPr>
        <p:txBody>
          <a:bodyPr>
            <a:noAutofit/>
          </a:bodyPr>
          <a:lstStyle>
            <a:lvl1pPr marL="0" indent="0">
              <a:lnSpc>
                <a:spcPct val="100000"/>
              </a:lnSpc>
              <a:buNone/>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lvl="0"/>
            <a:r>
              <a:rPr lang="en-US" noProof="0"/>
              <a:t>CLICK TO EDIT TITLE</a:t>
            </a:r>
            <a:endParaRPr lang="en-US"/>
          </a:p>
          <a:p>
            <a:pPr lvl="4"/>
            <a:endParaRPr lang="en-US"/>
          </a:p>
        </p:txBody>
      </p:sp>
      <p:sp>
        <p:nvSpPr>
          <p:cNvPr id="42" name="Text Placeholder 3">
            <a:extLst>
              <a:ext uri="{FF2B5EF4-FFF2-40B4-BE49-F238E27FC236}">
                <a16:creationId xmlns:a16="http://schemas.microsoft.com/office/drawing/2014/main" id="{E1089D40-D714-D741-84F5-A706BC1E1602}"/>
              </a:ext>
            </a:extLst>
          </p:cNvPr>
          <p:cNvSpPr>
            <a:spLocks noGrp="1"/>
          </p:cNvSpPr>
          <p:nvPr>
            <p:ph type="body" sz="half" idx="32"/>
          </p:nvPr>
        </p:nvSpPr>
        <p:spPr>
          <a:xfrm>
            <a:off x="4064741" y="4751788"/>
            <a:ext cx="3382265" cy="1061132"/>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3" name="Content Placeholder 2">
            <a:extLst>
              <a:ext uri="{FF2B5EF4-FFF2-40B4-BE49-F238E27FC236}">
                <a16:creationId xmlns:a16="http://schemas.microsoft.com/office/drawing/2014/main" id="{5D6A2C3D-AABC-8D43-BD41-DFFE4AAA5DEF}"/>
              </a:ext>
            </a:extLst>
          </p:cNvPr>
          <p:cNvSpPr>
            <a:spLocks noGrp="1"/>
          </p:cNvSpPr>
          <p:nvPr>
            <p:ph idx="33" hasCustomPrompt="1"/>
          </p:nvPr>
        </p:nvSpPr>
        <p:spPr>
          <a:xfrm>
            <a:off x="7874741" y="4367924"/>
            <a:ext cx="3395383" cy="255564"/>
          </a:xfrm>
        </p:spPr>
        <p:txBody>
          <a:bodyPr>
            <a:noAutofit/>
          </a:bodyPr>
          <a:lstStyle>
            <a:lvl1pPr marL="0" indent="0">
              <a:lnSpc>
                <a:spcPct val="100000"/>
              </a:lnSpc>
              <a:buNone/>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lvl="0"/>
            <a:r>
              <a:rPr lang="en-US" noProof="0"/>
              <a:t>CLICK TO EDIT TITLE</a:t>
            </a:r>
            <a:endParaRPr lang="en-US"/>
          </a:p>
          <a:p>
            <a:pPr lvl="4"/>
            <a:endParaRPr lang="en-US"/>
          </a:p>
        </p:txBody>
      </p:sp>
      <p:sp>
        <p:nvSpPr>
          <p:cNvPr id="44" name="Text Placeholder 3">
            <a:extLst>
              <a:ext uri="{FF2B5EF4-FFF2-40B4-BE49-F238E27FC236}">
                <a16:creationId xmlns:a16="http://schemas.microsoft.com/office/drawing/2014/main" id="{8CE0A98B-0329-B44A-99EB-D62D9392A7A4}"/>
              </a:ext>
            </a:extLst>
          </p:cNvPr>
          <p:cNvSpPr>
            <a:spLocks noGrp="1"/>
          </p:cNvSpPr>
          <p:nvPr>
            <p:ph type="body" sz="half" idx="34"/>
          </p:nvPr>
        </p:nvSpPr>
        <p:spPr>
          <a:xfrm>
            <a:off x="7874741" y="4751788"/>
            <a:ext cx="3382265" cy="1061132"/>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5" name="Title 1">
            <a:extLst>
              <a:ext uri="{FF2B5EF4-FFF2-40B4-BE49-F238E27FC236}">
                <a16:creationId xmlns:a16="http://schemas.microsoft.com/office/drawing/2014/main" id="{C2E44F2D-1DA4-634E-90C3-A8272005D2DF}"/>
              </a:ext>
            </a:extLst>
          </p:cNvPr>
          <p:cNvSpPr>
            <a:spLocks noGrp="1"/>
          </p:cNvSpPr>
          <p:nvPr>
            <p:ph type="title" hasCustomPrompt="1"/>
          </p:nvPr>
        </p:nvSpPr>
        <p:spPr>
          <a:xfrm>
            <a:off x="254741" y="479503"/>
            <a:ext cx="11002265" cy="827984"/>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a:t>CLICK TO EDIT timeline TITLE</a:t>
            </a:r>
          </a:p>
        </p:txBody>
      </p:sp>
      <p:sp>
        <p:nvSpPr>
          <p:cNvPr id="2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1407511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7" name="Rectangle 6"/>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9"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0"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1"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9356024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7"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8"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869498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2" name="Rectangle 11"/>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10" name="Title 2">
            <a:extLst>
              <a:ext uri="{FF2B5EF4-FFF2-40B4-BE49-F238E27FC236}">
                <a16:creationId xmlns:a16="http://schemas.microsoft.com/office/drawing/2014/main" id="{F234CECC-72F8-104B-A4E3-5045C0D808DC}"/>
              </a:ext>
            </a:extLst>
          </p:cNvPr>
          <p:cNvSpPr>
            <a:spLocks noGrp="1"/>
          </p:cNvSpPr>
          <p:nvPr>
            <p:ph type="title"/>
          </p:nvPr>
        </p:nvSpPr>
        <p:spPr>
          <a:xfrm>
            <a:off x="475835" y="912439"/>
            <a:ext cx="4513024" cy="1212921"/>
          </a:xfrm>
        </p:spPr>
        <p:txBody>
          <a:bodyPr/>
          <a:lstStyle>
            <a:lvl1pPr>
              <a:defRPr cap="all" baseline="0">
                <a:solidFill>
                  <a:schemeClr val="bg1"/>
                </a:solidFill>
              </a:defRPr>
            </a:lvl1pPr>
          </a:lstStyle>
          <a:p>
            <a:r>
              <a:rPr lang="en-US"/>
              <a:t>AGENDA</a:t>
            </a:r>
          </a:p>
        </p:txBody>
      </p:sp>
      <p:sp>
        <p:nvSpPr>
          <p:cNvPr id="11" name="Subtitle 3">
            <a:extLst>
              <a:ext uri="{FF2B5EF4-FFF2-40B4-BE49-F238E27FC236}">
                <a16:creationId xmlns:a16="http://schemas.microsoft.com/office/drawing/2014/main" id="{5C2DBFFC-C595-5C49-B0B1-AC15F9BB2825}"/>
              </a:ext>
            </a:extLst>
          </p:cNvPr>
          <p:cNvSpPr>
            <a:spLocks noGrp="1"/>
          </p:cNvSpPr>
          <p:nvPr>
            <p:ph type="subTitle" idx="1" hasCustomPrompt="1"/>
          </p:nvPr>
        </p:nvSpPr>
        <p:spPr>
          <a:xfrm>
            <a:off x="477779" y="2327564"/>
            <a:ext cx="11492382" cy="3669823"/>
          </a:xfrm>
        </p:spPr>
        <p:txBody>
          <a:bodyPr>
            <a:normAutofit/>
          </a:bodyPr>
          <a:lstStyle>
            <a:lvl1pPr>
              <a:defRPr b="1" i="0">
                <a:solidFill>
                  <a:schemeClr val="bg1"/>
                </a:solidFill>
                <a:latin typeface="Arial Black" panose="020B0604020202020204" pitchFamily="34" charset="0"/>
                <a:cs typeface="Arial Black" panose="020B0604020202020204" pitchFamily="34" charset="0"/>
              </a:defRPr>
            </a:lvl1pPr>
          </a:lstStyle>
          <a:p>
            <a:pPr marL="285750" indent="-285750">
              <a:buFont typeface="Arial" panose="020B0604020202020204" pitchFamily="34" charset="0"/>
              <a:buChar char="•"/>
            </a:pPr>
            <a:r>
              <a:rPr lang="en-US" sz="2000" b="1"/>
              <a:t>Topic 1			X minutes</a:t>
            </a:r>
          </a:p>
          <a:p>
            <a:pPr marL="285750" indent="-285750">
              <a:buFont typeface="Arial" panose="020B0604020202020204" pitchFamily="34" charset="0"/>
              <a:buChar char="•"/>
            </a:pPr>
            <a:r>
              <a:rPr lang="en-US" sz="2000" b="1"/>
              <a:t>Topic 2 			X minutes</a:t>
            </a:r>
          </a:p>
          <a:p>
            <a:pPr marL="285750" indent="-285750">
              <a:buFont typeface="Arial" panose="020B0604020202020204" pitchFamily="34" charset="0"/>
              <a:buChar char="•"/>
            </a:pPr>
            <a:r>
              <a:rPr lang="en-US" sz="2000" b="1"/>
              <a:t>Topic 3			X minutes</a:t>
            </a:r>
          </a:p>
          <a:p>
            <a:pPr marL="285750" indent="-285750">
              <a:buFont typeface="Arial" panose="020B0604020202020204" pitchFamily="34" charset="0"/>
              <a:buChar char="•"/>
            </a:pPr>
            <a:r>
              <a:rPr lang="en-US" sz="2000" b="1"/>
              <a:t>Topic 4			X minutes</a:t>
            </a:r>
          </a:p>
        </p:txBody>
      </p:sp>
      <p:sp>
        <p:nvSpPr>
          <p:cNvPr id="13"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8625928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act information #1">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7029E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noFill/>
              </a:ln>
            </a:endParaRPr>
          </a:p>
        </p:txBody>
      </p:sp>
      <p:sp>
        <p:nvSpPr>
          <p:cNvPr id="8" name="Subtitle 2">
            <a:extLst>
              <a:ext uri="{FF2B5EF4-FFF2-40B4-BE49-F238E27FC236}">
                <a16:creationId xmlns:a16="http://schemas.microsoft.com/office/drawing/2014/main" id="{73FEFF8A-49CE-1745-A0E8-DC3EEC310B8D}"/>
              </a:ext>
            </a:extLst>
          </p:cNvPr>
          <p:cNvSpPr>
            <a:spLocks noGrp="1"/>
          </p:cNvSpPr>
          <p:nvPr>
            <p:ph type="subTitle" idx="1" hasCustomPrompt="1"/>
          </p:nvPr>
        </p:nvSpPr>
        <p:spPr>
          <a:xfrm>
            <a:off x="1258132" y="3538230"/>
            <a:ext cx="9727196" cy="397103"/>
          </a:xfrm>
        </p:spPr>
        <p:txBody>
          <a:bodyPr anchor="t" anchorCtr="0">
            <a:normAutofit/>
          </a:bodyPr>
          <a:lstStyle>
            <a:lvl1pPr marL="0" indent="0" algn="l">
              <a:lnSpc>
                <a:spcPct val="80000"/>
              </a:lnSpc>
              <a:buNone/>
              <a:defRPr sz="2800" b="0" i="1" baseline="0">
                <a:solidFill>
                  <a:schemeClr val="bg1"/>
                </a:solidFill>
                <a:latin typeface="Georgia" panose="02040502050405020303" pitchFamily="18" charset="0"/>
                <a:ea typeface="Georgia" panose="02040502050405020303" pitchFamily="18"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Job title</a:t>
            </a:r>
          </a:p>
        </p:txBody>
      </p:sp>
      <p:sp>
        <p:nvSpPr>
          <p:cNvPr id="10" name="Text Placeholder 2">
            <a:extLst>
              <a:ext uri="{FF2B5EF4-FFF2-40B4-BE49-F238E27FC236}">
                <a16:creationId xmlns:a16="http://schemas.microsoft.com/office/drawing/2014/main" id="{77F6843C-DE87-2846-8DFE-3DDB732BE19A}"/>
              </a:ext>
            </a:extLst>
          </p:cNvPr>
          <p:cNvSpPr>
            <a:spLocks noGrp="1"/>
          </p:cNvSpPr>
          <p:nvPr>
            <p:ph type="body" sz="quarter" idx="14" hasCustomPrompt="1"/>
          </p:nvPr>
        </p:nvSpPr>
        <p:spPr>
          <a:xfrm>
            <a:off x="1258132" y="3013836"/>
            <a:ext cx="9727196" cy="456946"/>
          </a:xfrm>
        </p:spPr>
        <p:txBody>
          <a:bodyPr anchor="ctr" anchorCtr="0">
            <a:noAutofit/>
          </a:bodyPr>
          <a:lstStyle>
            <a:lvl1pPr marL="0" indent="0">
              <a:buNone/>
              <a:defRPr sz="2800" b="1" i="0" cap="all"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Last NAME</a:t>
            </a:r>
          </a:p>
        </p:txBody>
      </p:sp>
      <p:sp>
        <p:nvSpPr>
          <p:cNvPr id="11" name="Text Placeholder 2">
            <a:extLst>
              <a:ext uri="{FF2B5EF4-FFF2-40B4-BE49-F238E27FC236}">
                <a16:creationId xmlns:a16="http://schemas.microsoft.com/office/drawing/2014/main" id="{BB2A79E9-FC16-1A4A-8823-9269F5BA395C}"/>
              </a:ext>
            </a:extLst>
          </p:cNvPr>
          <p:cNvSpPr>
            <a:spLocks noGrp="1"/>
          </p:cNvSpPr>
          <p:nvPr>
            <p:ph type="body" sz="quarter" idx="17" hasCustomPrompt="1"/>
          </p:nvPr>
        </p:nvSpPr>
        <p:spPr>
          <a:xfrm>
            <a:off x="1270192" y="4763229"/>
            <a:ext cx="9727196" cy="456946"/>
          </a:xfrm>
        </p:spPr>
        <p:txBody>
          <a:bodyPr anchor="ctr" anchorCtr="0">
            <a:noAutofit/>
          </a:bodyPr>
          <a:lstStyle>
            <a:lvl1pPr marL="0" indent="0">
              <a:buNone/>
              <a:defRPr sz="2000" b="0" i="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EMAIL</a:t>
            </a:r>
          </a:p>
        </p:txBody>
      </p:sp>
      <p:sp>
        <p:nvSpPr>
          <p:cNvPr id="12" name="Text Placeholder 2">
            <a:extLst>
              <a:ext uri="{FF2B5EF4-FFF2-40B4-BE49-F238E27FC236}">
                <a16:creationId xmlns:a16="http://schemas.microsoft.com/office/drawing/2014/main" id="{92684DAD-9438-8144-95F1-26CB287F73F3}"/>
              </a:ext>
            </a:extLst>
          </p:cNvPr>
          <p:cNvSpPr>
            <a:spLocks noGrp="1"/>
          </p:cNvSpPr>
          <p:nvPr>
            <p:ph type="body" sz="quarter" idx="18" hasCustomPrompt="1"/>
          </p:nvPr>
        </p:nvSpPr>
        <p:spPr>
          <a:xfrm>
            <a:off x="1270192" y="5277607"/>
            <a:ext cx="9727196" cy="456946"/>
          </a:xfrm>
        </p:spPr>
        <p:txBody>
          <a:bodyPr anchor="ctr" anchorCtr="0">
            <a:noAutofit/>
          </a:bodyPr>
          <a:lstStyle>
            <a:lvl1pPr marL="0" indent="0">
              <a:buNone/>
              <a:defRPr sz="2000" b="1" i="0" cap="all"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err="1"/>
              <a:t>Marchofdimes.org</a:t>
            </a:r>
            <a:endParaRPr lang="en-US"/>
          </a:p>
        </p:txBody>
      </p:sp>
      <p:sp>
        <p:nvSpPr>
          <p:cNvPr id="13" name="Text Placeholder 2">
            <a:extLst>
              <a:ext uri="{FF2B5EF4-FFF2-40B4-BE49-F238E27FC236}">
                <a16:creationId xmlns:a16="http://schemas.microsoft.com/office/drawing/2014/main" id="{B86EECF6-00F8-E74A-935E-C0EC80603E46}"/>
              </a:ext>
            </a:extLst>
          </p:cNvPr>
          <p:cNvSpPr>
            <a:spLocks noGrp="1"/>
          </p:cNvSpPr>
          <p:nvPr>
            <p:ph type="body" sz="quarter" idx="19" hasCustomPrompt="1"/>
          </p:nvPr>
        </p:nvSpPr>
        <p:spPr>
          <a:xfrm>
            <a:off x="1258132" y="2489466"/>
            <a:ext cx="9727196" cy="456946"/>
          </a:xfrm>
        </p:spPr>
        <p:txBody>
          <a:bodyPr anchor="ctr" anchorCtr="0">
            <a:noAutofit/>
          </a:bodyPr>
          <a:lstStyle>
            <a:lvl1pPr marL="0" indent="0">
              <a:buNone/>
              <a:defRPr sz="2800" b="1" i="0" cap="all"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First name</a:t>
            </a:r>
          </a:p>
        </p:txBody>
      </p:sp>
      <p:sp>
        <p:nvSpPr>
          <p:cNvPr id="14" name="Text Placeholder 2">
            <a:extLst>
              <a:ext uri="{FF2B5EF4-FFF2-40B4-BE49-F238E27FC236}">
                <a16:creationId xmlns:a16="http://schemas.microsoft.com/office/drawing/2014/main" id="{EECEBBF7-9D27-0D40-8128-ECE22C4E1A42}"/>
              </a:ext>
            </a:extLst>
          </p:cNvPr>
          <p:cNvSpPr>
            <a:spLocks noGrp="1"/>
          </p:cNvSpPr>
          <p:nvPr>
            <p:ph type="body" sz="quarter" idx="20" hasCustomPrompt="1"/>
          </p:nvPr>
        </p:nvSpPr>
        <p:spPr>
          <a:xfrm>
            <a:off x="1253001" y="4002781"/>
            <a:ext cx="9727196" cy="456946"/>
          </a:xfrm>
        </p:spPr>
        <p:txBody>
          <a:bodyPr anchor="ctr" anchorCtr="0">
            <a:noAutofit/>
          </a:bodyPr>
          <a:lstStyle>
            <a:lvl1pPr marL="0" indent="0">
              <a:buNone/>
              <a:defRPr sz="2800" b="0" i="1" cap="none" baseline="0">
                <a:solidFill>
                  <a:schemeClr val="bg1"/>
                </a:solidFill>
                <a:latin typeface="Georgia" panose="02040502050405020303" pitchFamily="18" charset="0"/>
                <a:ea typeface="Georgia" panose="02040502050405020303" pitchFamily="18"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Department Name</a:t>
            </a:r>
          </a:p>
        </p:txBody>
      </p:sp>
      <p:pic>
        <p:nvPicPr>
          <p:cNvPr id="15" name="Picture 14">
            <a:extLst>
              <a:ext uri="{FF2B5EF4-FFF2-40B4-BE49-F238E27FC236}">
                <a16:creationId xmlns:a16="http://schemas.microsoft.com/office/drawing/2014/main" id="{3FA840DD-83BA-7E47-9534-4E3F0821D9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6048" y="354706"/>
            <a:ext cx="2177392" cy="852072"/>
          </a:xfrm>
          <a:prstGeom prst="rect">
            <a:avLst/>
          </a:prstGeom>
        </p:spPr>
      </p:pic>
      <p:sp>
        <p:nvSpPr>
          <p:cNvPr id="16" name="Subtitle 2">
            <a:extLst>
              <a:ext uri="{FF2B5EF4-FFF2-40B4-BE49-F238E27FC236}">
                <a16:creationId xmlns:a16="http://schemas.microsoft.com/office/drawing/2014/main" id="{8D1D990D-FB63-6541-A714-90CED611683C}"/>
              </a:ext>
            </a:extLst>
          </p:cNvPr>
          <p:cNvSpPr txBox="1">
            <a:spLocks/>
          </p:cNvSpPr>
          <p:nvPr userDrawn="1"/>
        </p:nvSpPr>
        <p:spPr>
          <a:xfrm>
            <a:off x="1287168" y="6514308"/>
            <a:ext cx="9727196" cy="192773"/>
          </a:xfrm>
          <a:prstGeom prst="rect">
            <a:avLst/>
          </a:prstGeom>
        </p:spPr>
        <p:txBody>
          <a:bodyPr vert="horz" lIns="91440" tIns="45720" rIns="91440" bIns="45720" rtlCol="0" anchor="t" anchorCtr="0">
            <a:normAutofit lnSpcReduction="10000"/>
          </a:bodyPr>
          <a:lstStyle>
            <a:lvl1pPr marL="0" indent="0" algn="l" defTabSz="914400" rtl="0" eaLnBrk="1" latinLnBrk="0" hangingPunct="1">
              <a:lnSpc>
                <a:spcPct val="80000"/>
              </a:lnSpc>
              <a:spcBef>
                <a:spcPts val="1000"/>
              </a:spcBef>
              <a:buFont typeface="Arial"/>
              <a:buNone/>
              <a:defRPr sz="2800" b="0" i="0" kern="1200" baseline="0">
                <a:solidFill>
                  <a:schemeClr val="bg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00" b="0" i="0" kern="1200" baseline="0" dirty="0">
                <a:solidFill>
                  <a:schemeClr val="bg1"/>
                </a:solidFill>
                <a:effectLst/>
                <a:latin typeface="Arial" charset="0"/>
                <a:ea typeface="Arial" charset="0"/>
                <a:cs typeface="Arial" charset="0"/>
              </a:rPr>
              <a:t>© 2018 March of Dimes</a:t>
            </a:r>
          </a:p>
        </p:txBody>
      </p:sp>
    </p:spTree>
    <p:extLst>
      <p:ext uri="{BB962C8B-B14F-4D97-AF65-F5344CB8AC3E}">
        <p14:creationId xmlns:p14="http://schemas.microsoft.com/office/powerpoint/2010/main" val="18028120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act information #2">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32983074-CB43-E941-BC5B-B9846C864C09}"/>
              </a:ext>
            </a:extLst>
          </p:cNvPr>
          <p:cNvSpPr>
            <a:spLocks noGrp="1"/>
          </p:cNvSpPr>
          <p:nvPr>
            <p:ph type="subTitle" idx="1" hasCustomPrompt="1"/>
          </p:nvPr>
        </p:nvSpPr>
        <p:spPr>
          <a:xfrm>
            <a:off x="1258132" y="3538230"/>
            <a:ext cx="9727196" cy="397103"/>
          </a:xfrm>
        </p:spPr>
        <p:txBody>
          <a:bodyPr anchor="t" anchorCtr="0">
            <a:normAutofit/>
          </a:bodyPr>
          <a:lstStyle>
            <a:lvl1pPr marL="0" indent="0" algn="l">
              <a:lnSpc>
                <a:spcPct val="80000"/>
              </a:lnSpc>
              <a:buNone/>
              <a:defRPr sz="2800" b="0" i="1" baseline="0">
                <a:solidFill>
                  <a:schemeClr val="tx1"/>
                </a:solidFill>
                <a:latin typeface="Georgia" panose="02040502050405020303" pitchFamily="18" charset="0"/>
                <a:ea typeface="Georgia" panose="02040502050405020303" pitchFamily="18"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Job title</a:t>
            </a:r>
          </a:p>
        </p:txBody>
      </p:sp>
      <p:sp>
        <p:nvSpPr>
          <p:cNvPr id="12" name="Text Placeholder 2">
            <a:extLst>
              <a:ext uri="{FF2B5EF4-FFF2-40B4-BE49-F238E27FC236}">
                <a16:creationId xmlns:a16="http://schemas.microsoft.com/office/drawing/2014/main" id="{45EA457A-B5B5-B541-9893-902F698FEFD8}"/>
              </a:ext>
            </a:extLst>
          </p:cNvPr>
          <p:cNvSpPr>
            <a:spLocks noGrp="1"/>
          </p:cNvSpPr>
          <p:nvPr>
            <p:ph type="body" sz="quarter" idx="14" hasCustomPrompt="1"/>
          </p:nvPr>
        </p:nvSpPr>
        <p:spPr>
          <a:xfrm>
            <a:off x="1258132" y="3013836"/>
            <a:ext cx="9727196" cy="456946"/>
          </a:xfrm>
        </p:spPr>
        <p:txBody>
          <a:bodyPr anchor="ctr" anchorCtr="0">
            <a:noAutofit/>
          </a:bodyPr>
          <a:lstStyle>
            <a:lvl1pPr marL="0" indent="0">
              <a:buNone/>
              <a:defRPr sz="2800" b="1" i="0" cap="all" baseline="0">
                <a:solidFill>
                  <a:schemeClr val="tx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Last NAME</a:t>
            </a:r>
          </a:p>
        </p:txBody>
      </p:sp>
      <p:sp>
        <p:nvSpPr>
          <p:cNvPr id="13" name="Text Placeholder 2">
            <a:extLst>
              <a:ext uri="{FF2B5EF4-FFF2-40B4-BE49-F238E27FC236}">
                <a16:creationId xmlns:a16="http://schemas.microsoft.com/office/drawing/2014/main" id="{7D145AF1-44EE-584B-9A9F-105BE475B1A3}"/>
              </a:ext>
            </a:extLst>
          </p:cNvPr>
          <p:cNvSpPr>
            <a:spLocks noGrp="1"/>
          </p:cNvSpPr>
          <p:nvPr>
            <p:ph type="body" sz="quarter" idx="17" hasCustomPrompt="1"/>
          </p:nvPr>
        </p:nvSpPr>
        <p:spPr>
          <a:xfrm>
            <a:off x="1270192" y="4763229"/>
            <a:ext cx="9727196" cy="456946"/>
          </a:xfrm>
        </p:spPr>
        <p:txBody>
          <a:bodyPr anchor="ctr" anchorCtr="0">
            <a:noAutofit/>
          </a:bodyPr>
          <a:lstStyle>
            <a:lvl1pPr marL="0" indent="0">
              <a:buNone/>
              <a:defRPr sz="2000" b="0" i="0" cap="all"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EMAIL</a:t>
            </a:r>
          </a:p>
        </p:txBody>
      </p:sp>
      <p:sp>
        <p:nvSpPr>
          <p:cNvPr id="15" name="Text Placeholder 2">
            <a:extLst>
              <a:ext uri="{FF2B5EF4-FFF2-40B4-BE49-F238E27FC236}">
                <a16:creationId xmlns:a16="http://schemas.microsoft.com/office/drawing/2014/main" id="{5399FE6C-9194-3842-A1A7-9C750A01B18A}"/>
              </a:ext>
            </a:extLst>
          </p:cNvPr>
          <p:cNvSpPr>
            <a:spLocks noGrp="1"/>
          </p:cNvSpPr>
          <p:nvPr>
            <p:ph type="body" sz="quarter" idx="18" hasCustomPrompt="1"/>
          </p:nvPr>
        </p:nvSpPr>
        <p:spPr>
          <a:xfrm>
            <a:off x="1270192" y="5277607"/>
            <a:ext cx="9727196" cy="456946"/>
          </a:xfrm>
        </p:spPr>
        <p:txBody>
          <a:bodyPr anchor="ctr" anchorCtr="0">
            <a:noAutofit/>
          </a:bodyPr>
          <a:lstStyle>
            <a:lvl1pPr marL="0" indent="0">
              <a:buNone/>
              <a:defRPr sz="2000" b="1" i="0" cap="all" baseline="0">
                <a:solidFill>
                  <a:schemeClr val="tx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err="1"/>
              <a:t>Marchofdimes.org</a:t>
            </a:r>
            <a:endParaRPr lang="en-US"/>
          </a:p>
        </p:txBody>
      </p:sp>
      <p:sp>
        <p:nvSpPr>
          <p:cNvPr id="16" name="Text Placeholder 2">
            <a:extLst>
              <a:ext uri="{FF2B5EF4-FFF2-40B4-BE49-F238E27FC236}">
                <a16:creationId xmlns:a16="http://schemas.microsoft.com/office/drawing/2014/main" id="{01484E95-FBC2-E740-AA4A-7E00540C291F}"/>
              </a:ext>
            </a:extLst>
          </p:cNvPr>
          <p:cNvSpPr>
            <a:spLocks noGrp="1"/>
          </p:cNvSpPr>
          <p:nvPr>
            <p:ph type="body" sz="quarter" idx="19" hasCustomPrompt="1"/>
          </p:nvPr>
        </p:nvSpPr>
        <p:spPr>
          <a:xfrm>
            <a:off x="1258132" y="2489466"/>
            <a:ext cx="9727196" cy="456946"/>
          </a:xfrm>
        </p:spPr>
        <p:txBody>
          <a:bodyPr anchor="ctr" anchorCtr="0">
            <a:noAutofit/>
          </a:bodyPr>
          <a:lstStyle>
            <a:lvl1pPr marL="0" indent="0">
              <a:buNone/>
              <a:defRPr sz="2800" b="1" i="0" cap="all" baseline="0">
                <a:solidFill>
                  <a:schemeClr val="tx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First name</a:t>
            </a:r>
          </a:p>
        </p:txBody>
      </p:sp>
      <p:sp>
        <p:nvSpPr>
          <p:cNvPr id="17" name="Text Placeholder 2">
            <a:extLst>
              <a:ext uri="{FF2B5EF4-FFF2-40B4-BE49-F238E27FC236}">
                <a16:creationId xmlns:a16="http://schemas.microsoft.com/office/drawing/2014/main" id="{5469DE4E-68BD-D343-8987-ACE55357F37F}"/>
              </a:ext>
            </a:extLst>
          </p:cNvPr>
          <p:cNvSpPr>
            <a:spLocks noGrp="1"/>
          </p:cNvSpPr>
          <p:nvPr>
            <p:ph type="body" sz="quarter" idx="20" hasCustomPrompt="1"/>
          </p:nvPr>
        </p:nvSpPr>
        <p:spPr>
          <a:xfrm>
            <a:off x="1253001" y="4002781"/>
            <a:ext cx="9727196" cy="456946"/>
          </a:xfrm>
        </p:spPr>
        <p:txBody>
          <a:bodyPr anchor="ctr" anchorCtr="0">
            <a:noAutofit/>
          </a:bodyPr>
          <a:lstStyle>
            <a:lvl1pPr marL="0" indent="0">
              <a:buNone/>
              <a:defRPr sz="2800" b="0" i="1" cap="none" baseline="0">
                <a:solidFill>
                  <a:schemeClr val="tx1"/>
                </a:solidFill>
                <a:latin typeface="Georgia" panose="02040502050405020303" pitchFamily="18" charset="0"/>
                <a:ea typeface="Georgia" panose="02040502050405020303" pitchFamily="18"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Department Name</a:t>
            </a:r>
          </a:p>
        </p:txBody>
      </p:sp>
      <p:sp>
        <p:nvSpPr>
          <p:cNvPr id="18" name="Subtitle 2">
            <a:extLst>
              <a:ext uri="{FF2B5EF4-FFF2-40B4-BE49-F238E27FC236}">
                <a16:creationId xmlns:a16="http://schemas.microsoft.com/office/drawing/2014/main" id="{F69CC2E8-F14C-1242-AD3B-B416B8E5FC3F}"/>
              </a:ext>
            </a:extLst>
          </p:cNvPr>
          <p:cNvSpPr txBox="1">
            <a:spLocks/>
          </p:cNvSpPr>
          <p:nvPr userDrawn="1"/>
        </p:nvSpPr>
        <p:spPr>
          <a:xfrm>
            <a:off x="1287168" y="6514308"/>
            <a:ext cx="9727196" cy="192773"/>
          </a:xfrm>
          <a:prstGeom prst="rect">
            <a:avLst/>
          </a:prstGeom>
        </p:spPr>
        <p:txBody>
          <a:bodyPr vert="horz" lIns="91440" tIns="45720" rIns="91440" bIns="45720" rtlCol="0" anchor="t" anchorCtr="0">
            <a:normAutofit lnSpcReduction="10000"/>
          </a:bodyPr>
          <a:lstStyle>
            <a:lvl1pPr marL="0" indent="0" algn="l" defTabSz="914400" rtl="0" eaLnBrk="1" latinLnBrk="0" hangingPunct="1">
              <a:lnSpc>
                <a:spcPct val="80000"/>
              </a:lnSpc>
              <a:spcBef>
                <a:spcPts val="1000"/>
              </a:spcBef>
              <a:buFont typeface="Arial"/>
              <a:buNone/>
              <a:defRPr sz="2800" b="0" i="0" kern="1200" baseline="0">
                <a:solidFill>
                  <a:schemeClr val="bg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00" b="0" i="0" kern="1200" baseline="0" dirty="0">
                <a:solidFill>
                  <a:schemeClr val="tx1"/>
                </a:solidFill>
                <a:effectLst/>
                <a:latin typeface="Arial" charset="0"/>
                <a:ea typeface="Arial" charset="0"/>
                <a:cs typeface="Arial" charset="0"/>
              </a:rPr>
              <a:t>© 2018 March of Dimes</a:t>
            </a:r>
          </a:p>
        </p:txBody>
      </p:sp>
      <p:pic>
        <p:nvPicPr>
          <p:cNvPr id="20" name="Picture 19">
            <a:extLst>
              <a:ext uri="{FF2B5EF4-FFF2-40B4-BE49-F238E27FC236}">
                <a16:creationId xmlns:a16="http://schemas.microsoft.com/office/drawing/2014/main" id="{705FBBC3-A6C1-AD4D-B978-CFD43D64EF9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36802" y="566729"/>
            <a:ext cx="1930505" cy="434959"/>
          </a:xfrm>
          <a:prstGeom prst="rect">
            <a:avLst/>
          </a:prstGeom>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p:spPr>
        <p:txBody>
          <a:bodyPr anchor="b"/>
          <a:lstStyle>
            <a:lvl1pPr algn="ctr">
              <a:defRPr sz="3477"/>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391"/>
            </a:lvl1pPr>
            <a:lvl2pPr marL="264961" indent="0" algn="ctr">
              <a:buNone/>
              <a:defRPr sz="1159"/>
            </a:lvl2pPr>
            <a:lvl3pPr marL="529922" indent="0" algn="ctr">
              <a:buNone/>
              <a:defRPr sz="1043"/>
            </a:lvl3pPr>
            <a:lvl4pPr marL="794883" indent="0" algn="ctr">
              <a:buNone/>
              <a:defRPr sz="927"/>
            </a:lvl4pPr>
            <a:lvl5pPr marL="1059844" indent="0" algn="ctr">
              <a:buNone/>
              <a:defRPr sz="927"/>
            </a:lvl5pPr>
            <a:lvl6pPr marL="1324806" indent="0" algn="ctr">
              <a:buNone/>
              <a:defRPr sz="927"/>
            </a:lvl6pPr>
            <a:lvl7pPr marL="1589767" indent="0" algn="ctr">
              <a:buNone/>
              <a:defRPr sz="927"/>
            </a:lvl7pPr>
            <a:lvl8pPr marL="1854728" indent="0" algn="ctr">
              <a:buNone/>
              <a:defRPr sz="927"/>
            </a:lvl8pPr>
            <a:lvl9pPr marL="2119689" indent="0" algn="ctr">
              <a:buNone/>
              <a:defRPr sz="92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4C423D-7AE6-414B-93B2-CBF11DF7B14A}" type="datetimeFigureOut">
              <a:rPr lang="en-US" smtClean="0"/>
              <a:t>9/18/2020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7FC370-7417-C245-8ACA-151559F32773}" type="slidenum">
              <a:rPr lang="en-US" smtClean="0"/>
              <a:t>‹#›</a:t>
            </a:fld>
            <a:endParaRPr lang="en-US" dirty="0"/>
          </a:p>
        </p:txBody>
      </p:sp>
    </p:spTree>
    <p:extLst>
      <p:ext uri="{BB962C8B-B14F-4D97-AF65-F5344CB8AC3E}">
        <p14:creationId xmlns:p14="http://schemas.microsoft.com/office/powerpoint/2010/main" val="3099395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9" name="Title 2">
            <a:extLst>
              <a:ext uri="{FF2B5EF4-FFF2-40B4-BE49-F238E27FC236}">
                <a16:creationId xmlns:a16="http://schemas.microsoft.com/office/drawing/2014/main" id="{F27A092A-A2F6-604E-B3EB-B53AC75588DE}"/>
              </a:ext>
            </a:extLst>
          </p:cNvPr>
          <p:cNvSpPr>
            <a:spLocks noGrp="1"/>
          </p:cNvSpPr>
          <p:nvPr>
            <p:ph type="title"/>
          </p:nvPr>
        </p:nvSpPr>
        <p:spPr>
          <a:xfrm>
            <a:off x="475835" y="912439"/>
            <a:ext cx="4513024" cy="1212921"/>
          </a:xfrm>
        </p:spPr>
        <p:txBody>
          <a:bodyPr/>
          <a:lstStyle>
            <a:lvl1pPr>
              <a:defRPr cap="all" baseline="0">
                <a:solidFill>
                  <a:srgbClr val="7029EC"/>
                </a:solidFill>
              </a:defRPr>
            </a:lvl1pPr>
          </a:lstStyle>
          <a:p>
            <a:r>
              <a:rPr lang="en-US"/>
              <a:t>AGENDA</a:t>
            </a:r>
          </a:p>
        </p:txBody>
      </p:sp>
      <p:sp>
        <p:nvSpPr>
          <p:cNvPr id="12" name="Subtitle 3">
            <a:extLst>
              <a:ext uri="{FF2B5EF4-FFF2-40B4-BE49-F238E27FC236}">
                <a16:creationId xmlns:a16="http://schemas.microsoft.com/office/drawing/2014/main" id="{6AD5A2FF-4C5F-6C4B-AF63-54B5A355BFE1}"/>
              </a:ext>
            </a:extLst>
          </p:cNvPr>
          <p:cNvSpPr>
            <a:spLocks noGrp="1"/>
          </p:cNvSpPr>
          <p:nvPr>
            <p:ph type="subTitle" idx="1" hasCustomPrompt="1"/>
          </p:nvPr>
        </p:nvSpPr>
        <p:spPr>
          <a:xfrm>
            <a:off x="477779" y="2327564"/>
            <a:ext cx="11492382" cy="3669823"/>
          </a:xfrm>
        </p:spPr>
        <p:txBody>
          <a:bodyPr>
            <a:normAutofit/>
          </a:bodyPr>
          <a:lstStyle>
            <a:lvl1pPr>
              <a:defRPr b="1" i="0">
                <a:solidFill>
                  <a:srgbClr val="7029EC"/>
                </a:solidFill>
                <a:latin typeface="Arial Black" panose="020B0604020202020204" pitchFamily="34" charset="0"/>
                <a:cs typeface="Arial Black" panose="020B0604020202020204" pitchFamily="34" charset="0"/>
              </a:defRPr>
            </a:lvl1pPr>
          </a:lstStyle>
          <a:p>
            <a:pPr marL="285750" indent="-285750">
              <a:buFont typeface="Arial" panose="020B0604020202020204" pitchFamily="34" charset="0"/>
              <a:buChar char="•"/>
            </a:pPr>
            <a:r>
              <a:rPr lang="en-US" sz="2000" b="1"/>
              <a:t>Topic 1			X minutes</a:t>
            </a:r>
          </a:p>
          <a:p>
            <a:pPr marL="285750" indent="-285750">
              <a:buFont typeface="Arial" panose="020B0604020202020204" pitchFamily="34" charset="0"/>
              <a:buChar char="•"/>
            </a:pPr>
            <a:r>
              <a:rPr lang="en-US" sz="2000" b="1"/>
              <a:t>Topic 2 			X minutes</a:t>
            </a:r>
          </a:p>
          <a:p>
            <a:pPr marL="285750" indent="-285750">
              <a:buFont typeface="Arial" panose="020B0604020202020204" pitchFamily="34" charset="0"/>
              <a:buChar char="•"/>
            </a:pPr>
            <a:r>
              <a:rPr lang="en-US" sz="2000" b="1"/>
              <a:t>Topic 3			X minutes</a:t>
            </a:r>
          </a:p>
          <a:p>
            <a:pPr marL="285750" indent="-285750">
              <a:buFont typeface="Arial" panose="020B0604020202020204" pitchFamily="34" charset="0"/>
              <a:buChar char="•"/>
            </a:pPr>
            <a:r>
              <a:rPr lang="en-US" sz="2000" b="1"/>
              <a:t>Topic 4			X minutes</a:t>
            </a:r>
          </a:p>
        </p:txBody>
      </p:sp>
      <p:sp>
        <p:nvSpPr>
          <p:cNvPr id="1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759480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mission #1">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E101A72-742E-CE43-8164-F67F9E79BA90}"/>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0A05E3F-6503-034A-B7D8-B0FCC94C1F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
          <a:stretch/>
        </p:blipFill>
        <p:spPr>
          <a:xfrm>
            <a:off x="0" y="0"/>
            <a:ext cx="12192000" cy="6858000"/>
          </a:xfrm>
          <a:prstGeom prst="rect">
            <a:avLst/>
          </a:prstGeom>
        </p:spPr>
      </p:pic>
      <p:sp>
        <p:nvSpPr>
          <p:cNvPr id="15" name="TextBox 14">
            <a:extLst>
              <a:ext uri="{FF2B5EF4-FFF2-40B4-BE49-F238E27FC236}">
                <a16:creationId xmlns:a16="http://schemas.microsoft.com/office/drawing/2014/main" id="{EA5BFA2A-3F3E-C941-856D-80C8A9DF2552}"/>
              </a:ext>
            </a:extLst>
          </p:cNvPr>
          <p:cNvSpPr txBox="1"/>
          <p:nvPr userDrawn="1"/>
        </p:nvSpPr>
        <p:spPr>
          <a:xfrm>
            <a:off x="536769" y="1105028"/>
            <a:ext cx="7573959" cy="5041316"/>
          </a:xfrm>
          <a:prstGeom prst="rect">
            <a:avLst/>
          </a:prstGeom>
          <a:noFill/>
        </p:spPr>
        <p:txBody>
          <a:bodyPr wrap="square" rtlCol="0">
            <a:spAutoFit/>
          </a:bodyPr>
          <a:lstStyle/>
          <a:p>
            <a:pPr marL="0" marR="0" lvl="0" indent="0" algn="l" defTabSz="914400" rtl="0" eaLnBrk="1" fontAlgn="auto" latinLnBrk="0" hangingPunct="1">
              <a:lnSpc>
                <a:spcPts val="6380"/>
              </a:lnSpc>
              <a:spcBef>
                <a:spcPts val="0"/>
              </a:spcBef>
              <a:spcAft>
                <a:spcPts val="0"/>
              </a:spcAft>
              <a:buClrTx/>
              <a:buSzTx/>
              <a:buFontTx/>
              <a:buNone/>
              <a:tabLst/>
              <a:defRPr/>
            </a:pPr>
            <a:r>
              <a:rPr lang="en-US" sz="6800" b="1" i="0" cap="all" spc="-200" baseline="0" dirty="0">
                <a:solidFill>
                  <a:srgbClr val="7029EC"/>
                </a:solidFill>
                <a:latin typeface="Arial Black" panose="020B0604020202020204" pitchFamily="34" charset="0"/>
                <a:cs typeface="Arial Black" panose="020B0604020202020204" pitchFamily="34" charset="0"/>
              </a:rPr>
              <a:t>March of Dimes </a:t>
            </a:r>
            <a:r>
              <a:rPr lang="en-US" sz="6800" b="1" i="0" cap="all" spc="-200" baseline="0" dirty="0">
                <a:solidFill>
                  <a:srgbClr val="6179FF"/>
                </a:solidFill>
                <a:latin typeface="Arial Black" panose="020B0604020202020204" pitchFamily="34" charset="0"/>
                <a:cs typeface="Arial Black" panose="020B0604020202020204" pitchFamily="34" charset="0"/>
              </a:rPr>
              <a:t>leads the fight </a:t>
            </a:r>
            <a:r>
              <a:rPr lang="en-US" sz="6800" b="1" i="0" cap="all" spc="-200" baseline="0" dirty="0">
                <a:solidFill>
                  <a:srgbClr val="7029EC"/>
                </a:solidFill>
                <a:latin typeface="Arial Black" panose="020B0604020202020204" pitchFamily="34" charset="0"/>
                <a:cs typeface="Arial Black" panose="020B0604020202020204" pitchFamily="34" charset="0"/>
              </a:rPr>
              <a:t>for the </a:t>
            </a:r>
            <a:r>
              <a:rPr lang="en-US" sz="6800" b="1" i="0" cap="all" spc="-200" baseline="0" dirty="0">
                <a:solidFill>
                  <a:schemeClr val="tx1"/>
                </a:solidFill>
                <a:latin typeface="Arial Black" panose="020B0604020202020204" pitchFamily="34" charset="0"/>
                <a:cs typeface="Arial Black" panose="020B0604020202020204" pitchFamily="34" charset="0"/>
              </a:rPr>
              <a:t>health of all moms and babies.</a:t>
            </a:r>
          </a:p>
        </p:txBody>
      </p:sp>
      <p:sp>
        <p:nvSpPr>
          <p:cNvPr id="17" name="Title 1">
            <a:extLst>
              <a:ext uri="{FF2B5EF4-FFF2-40B4-BE49-F238E27FC236}">
                <a16:creationId xmlns:a16="http://schemas.microsoft.com/office/drawing/2014/main" id="{1AB4642D-4AC0-4040-B923-8A0BEBA1DA00}"/>
              </a:ext>
            </a:extLst>
          </p:cNvPr>
          <p:cNvSpPr txBox="1">
            <a:spLocks/>
          </p:cNvSpPr>
          <p:nvPr userDrawn="1"/>
        </p:nvSpPr>
        <p:spPr>
          <a:xfrm>
            <a:off x="536769" y="424308"/>
            <a:ext cx="2033711" cy="256412"/>
          </a:xfrm>
          <a:prstGeom prst="rect">
            <a:avLst/>
          </a:prstGeom>
          <a:ln>
            <a:noFill/>
          </a:ln>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4400" b="1" i="0" kern="1200" smtClean="0">
                <a:solidFill>
                  <a:schemeClr val="bg1"/>
                </a:solidFill>
                <a:effectLst/>
                <a:latin typeface="Arial Black" charset="0"/>
                <a:ea typeface="Arial Black" charset="0"/>
                <a:cs typeface="Arial Black" charset="0"/>
              </a:defRPr>
            </a:lvl1pPr>
          </a:lstStyle>
          <a:p>
            <a:r>
              <a:rPr lang="en-US" sz="1800" cap="all" baseline="0" dirty="0">
                <a:solidFill>
                  <a:srgbClr val="7029EC"/>
                </a:solidFill>
              </a:rPr>
              <a:t>Our mission</a:t>
            </a:r>
            <a:endParaRPr lang="en-US" sz="1800" dirty="0">
              <a:solidFill>
                <a:srgbClr val="7029EC"/>
              </a:solidFill>
            </a:endParaRPr>
          </a:p>
        </p:txBody>
      </p:sp>
    </p:spTree>
    <p:extLst>
      <p:ext uri="{BB962C8B-B14F-4D97-AF65-F5344CB8AC3E}">
        <p14:creationId xmlns:p14="http://schemas.microsoft.com/office/powerpoint/2010/main" val="2086963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mission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66547"/>
            <a:ext cx="12221876" cy="6940540"/>
          </a:xfrm>
          <a:prstGeom prst="rect">
            <a:avLst/>
          </a:prstGeom>
        </p:spPr>
      </p:pic>
      <p:sp>
        <p:nvSpPr>
          <p:cNvPr id="15" name="TextBox 14">
            <a:extLst>
              <a:ext uri="{FF2B5EF4-FFF2-40B4-BE49-F238E27FC236}">
                <a16:creationId xmlns:a16="http://schemas.microsoft.com/office/drawing/2014/main" id="{EA5BFA2A-3F3E-C941-856D-80C8A9DF2552}"/>
              </a:ext>
            </a:extLst>
          </p:cNvPr>
          <p:cNvSpPr txBox="1"/>
          <p:nvPr userDrawn="1"/>
        </p:nvSpPr>
        <p:spPr>
          <a:xfrm>
            <a:off x="536769" y="1105028"/>
            <a:ext cx="7573959" cy="5041316"/>
          </a:xfrm>
          <a:prstGeom prst="rect">
            <a:avLst/>
          </a:prstGeom>
          <a:noFill/>
        </p:spPr>
        <p:txBody>
          <a:bodyPr wrap="square" rtlCol="0">
            <a:spAutoFit/>
          </a:bodyPr>
          <a:lstStyle/>
          <a:p>
            <a:pPr marL="0" marR="0" lvl="0" indent="0" algn="l" defTabSz="914400" rtl="0" eaLnBrk="1" fontAlgn="auto" latinLnBrk="0" hangingPunct="1">
              <a:lnSpc>
                <a:spcPts val="6380"/>
              </a:lnSpc>
              <a:spcBef>
                <a:spcPts val="0"/>
              </a:spcBef>
              <a:spcAft>
                <a:spcPts val="0"/>
              </a:spcAft>
              <a:buClrTx/>
              <a:buSzTx/>
              <a:buFontTx/>
              <a:buNone/>
              <a:tabLst/>
              <a:defRPr/>
            </a:pPr>
            <a:r>
              <a:rPr lang="en-US" sz="6800" b="1" i="0" cap="all" spc="-200" baseline="0" dirty="0">
                <a:solidFill>
                  <a:srgbClr val="7029EC"/>
                </a:solidFill>
                <a:latin typeface="Arial Black" panose="020B0604020202020204" pitchFamily="34" charset="0"/>
                <a:cs typeface="Arial Black" panose="020B0604020202020204" pitchFamily="34" charset="0"/>
              </a:rPr>
              <a:t>March of Dimes </a:t>
            </a:r>
            <a:r>
              <a:rPr lang="en-US" sz="6800" b="1" i="0" cap="all" spc="-200" baseline="0" dirty="0">
                <a:solidFill>
                  <a:srgbClr val="6179FF"/>
                </a:solidFill>
                <a:latin typeface="Arial Black" panose="020B0604020202020204" pitchFamily="34" charset="0"/>
                <a:cs typeface="Arial Black" panose="020B0604020202020204" pitchFamily="34" charset="0"/>
              </a:rPr>
              <a:t>leads the fight </a:t>
            </a:r>
            <a:r>
              <a:rPr lang="en-US" sz="6800" b="1" i="0" cap="all" spc="-200" baseline="0" dirty="0">
                <a:solidFill>
                  <a:srgbClr val="7029EC"/>
                </a:solidFill>
                <a:latin typeface="Arial Black" panose="020B0604020202020204" pitchFamily="34" charset="0"/>
                <a:cs typeface="Arial Black" panose="020B0604020202020204" pitchFamily="34" charset="0"/>
              </a:rPr>
              <a:t>for the </a:t>
            </a:r>
            <a:r>
              <a:rPr lang="en-US" sz="6800" b="1" i="0" cap="all" spc="-200" baseline="0" dirty="0">
                <a:solidFill>
                  <a:schemeClr val="tx1"/>
                </a:solidFill>
                <a:latin typeface="Arial Black" panose="020B0604020202020204" pitchFamily="34" charset="0"/>
                <a:cs typeface="Arial Black" panose="020B0604020202020204" pitchFamily="34" charset="0"/>
              </a:rPr>
              <a:t>health of all moms and babies.</a:t>
            </a:r>
          </a:p>
        </p:txBody>
      </p:sp>
      <p:sp>
        <p:nvSpPr>
          <p:cNvPr id="17" name="Title 1">
            <a:extLst>
              <a:ext uri="{FF2B5EF4-FFF2-40B4-BE49-F238E27FC236}">
                <a16:creationId xmlns:a16="http://schemas.microsoft.com/office/drawing/2014/main" id="{1AB4642D-4AC0-4040-B923-8A0BEBA1DA00}"/>
              </a:ext>
            </a:extLst>
          </p:cNvPr>
          <p:cNvSpPr txBox="1">
            <a:spLocks/>
          </p:cNvSpPr>
          <p:nvPr userDrawn="1"/>
        </p:nvSpPr>
        <p:spPr>
          <a:xfrm>
            <a:off x="536769" y="424308"/>
            <a:ext cx="2033711" cy="256412"/>
          </a:xfrm>
          <a:prstGeom prst="rect">
            <a:avLst/>
          </a:prstGeom>
          <a:ln>
            <a:noFill/>
          </a:ln>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4400" b="1" i="0" kern="1200" smtClean="0">
                <a:solidFill>
                  <a:schemeClr val="bg1"/>
                </a:solidFill>
                <a:effectLst/>
                <a:latin typeface="Arial Black" charset="0"/>
                <a:ea typeface="Arial Black" charset="0"/>
                <a:cs typeface="Arial Black" charset="0"/>
              </a:defRPr>
            </a:lvl1pPr>
          </a:lstStyle>
          <a:p>
            <a:r>
              <a:rPr lang="en-US" sz="1800" cap="all" baseline="0" dirty="0">
                <a:solidFill>
                  <a:srgbClr val="7029EC"/>
                </a:solidFill>
              </a:rPr>
              <a:t>Our mission</a:t>
            </a:r>
            <a:endParaRPr lang="en-US" sz="1800" dirty="0">
              <a:solidFill>
                <a:srgbClr val="7029EC"/>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mission #3">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A5BFA2A-3F3E-C941-856D-80C8A9DF2552}"/>
              </a:ext>
            </a:extLst>
          </p:cNvPr>
          <p:cNvSpPr txBox="1"/>
          <p:nvPr userDrawn="1"/>
        </p:nvSpPr>
        <p:spPr>
          <a:xfrm>
            <a:off x="536769" y="1105028"/>
            <a:ext cx="7573959" cy="5041316"/>
          </a:xfrm>
          <a:prstGeom prst="rect">
            <a:avLst/>
          </a:prstGeom>
          <a:noFill/>
        </p:spPr>
        <p:txBody>
          <a:bodyPr wrap="square" rtlCol="0">
            <a:spAutoFit/>
          </a:bodyPr>
          <a:lstStyle/>
          <a:p>
            <a:pPr marL="0" marR="0" lvl="0" indent="0" algn="l" defTabSz="914400" rtl="0" eaLnBrk="1" fontAlgn="auto" latinLnBrk="0" hangingPunct="1">
              <a:lnSpc>
                <a:spcPts val="6380"/>
              </a:lnSpc>
              <a:spcBef>
                <a:spcPts val="0"/>
              </a:spcBef>
              <a:spcAft>
                <a:spcPts val="0"/>
              </a:spcAft>
              <a:buClrTx/>
              <a:buSzTx/>
              <a:buFontTx/>
              <a:buNone/>
              <a:tabLst/>
              <a:defRPr/>
            </a:pPr>
            <a:r>
              <a:rPr lang="en-US" sz="6800" b="1" i="0" cap="all" spc="-200" baseline="0" dirty="0">
                <a:solidFill>
                  <a:schemeClr val="bg1"/>
                </a:solidFill>
                <a:latin typeface="Arial Black" panose="020B0604020202020204" pitchFamily="34" charset="0"/>
                <a:cs typeface="Arial Black" panose="020B0604020202020204" pitchFamily="34" charset="0"/>
              </a:rPr>
              <a:t>March of Dimes </a:t>
            </a:r>
            <a:r>
              <a:rPr lang="en-US" sz="6800" b="1" i="0" cap="all" spc="-200" baseline="0" dirty="0">
                <a:solidFill>
                  <a:srgbClr val="B0BCFF"/>
                </a:solidFill>
                <a:latin typeface="Arial Black" panose="020B0604020202020204" pitchFamily="34" charset="0"/>
                <a:cs typeface="Arial Black" panose="020B0604020202020204" pitchFamily="34" charset="0"/>
              </a:rPr>
              <a:t>leads the fight </a:t>
            </a:r>
            <a:r>
              <a:rPr lang="en-US" sz="6800" b="1" i="0" cap="all" spc="-200" baseline="0" dirty="0">
                <a:solidFill>
                  <a:schemeClr val="bg1"/>
                </a:solidFill>
                <a:latin typeface="Arial Black" panose="020B0604020202020204" pitchFamily="34" charset="0"/>
                <a:cs typeface="Arial Black" panose="020B0604020202020204" pitchFamily="34" charset="0"/>
              </a:rPr>
              <a:t>for the health of all moms and babies.</a:t>
            </a:r>
          </a:p>
        </p:txBody>
      </p:sp>
      <p:sp>
        <p:nvSpPr>
          <p:cNvPr id="17" name="Title 1">
            <a:extLst>
              <a:ext uri="{FF2B5EF4-FFF2-40B4-BE49-F238E27FC236}">
                <a16:creationId xmlns:a16="http://schemas.microsoft.com/office/drawing/2014/main" id="{1AB4642D-4AC0-4040-B923-8A0BEBA1DA00}"/>
              </a:ext>
            </a:extLst>
          </p:cNvPr>
          <p:cNvSpPr txBox="1">
            <a:spLocks/>
          </p:cNvSpPr>
          <p:nvPr userDrawn="1"/>
        </p:nvSpPr>
        <p:spPr>
          <a:xfrm>
            <a:off x="536769" y="424308"/>
            <a:ext cx="2033711" cy="256412"/>
          </a:xfrm>
          <a:prstGeom prst="rect">
            <a:avLst/>
          </a:prstGeom>
          <a:ln>
            <a:noFill/>
          </a:ln>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4400" b="1" i="0" kern="1200" smtClean="0">
                <a:solidFill>
                  <a:schemeClr val="bg1"/>
                </a:solidFill>
                <a:effectLst/>
                <a:latin typeface="Arial Black" charset="0"/>
                <a:ea typeface="Arial Black" charset="0"/>
                <a:cs typeface="Arial Black" charset="0"/>
              </a:defRPr>
            </a:lvl1pPr>
          </a:lstStyle>
          <a:p>
            <a:r>
              <a:rPr lang="en-US" sz="1800" cap="all" baseline="0" dirty="0">
                <a:solidFill>
                  <a:schemeClr val="bg1"/>
                </a:solidFill>
              </a:rPr>
              <a:t>Our mission</a:t>
            </a:r>
            <a:endParaRPr lang="en-US" sz="1800" dirty="0">
              <a:solidFill>
                <a:schemeClr val="bg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7" name="Rectangle 16"/>
          <p:cNvSpPr/>
          <p:nvPr userDrawn="1"/>
        </p:nvSpPr>
        <p:spPr>
          <a:xfrm>
            <a:off x="3792071" y="914400"/>
            <a:ext cx="8397984" cy="5123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038601" y="586255"/>
            <a:ext cx="6194612" cy="3739280"/>
          </a:xfrm>
        </p:spPr>
        <p:txBody>
          <a:bodyPr anchor="t">
            <a:normAutofit/>
          </a:bodyPr>
          <a:lstStyle>
            <a:lvl1pPr algn="l">
              <a:lnSpc>
                <a:spcPct val="90000"/>
              </a:lnSpc>
              <a:defRPr sz="5600" b="1" i="0" cap="all" baseline="0">
                <a:solidFill>
                  <a:srgbClr val="7029EC"/>
                </a:solidFill>
                <a:latin typeface="Arial Black" charset="0"/>
                <a:ea typeface="Arial Black" charset="0"/>
                <a:cs typeface="Arial Black" charset="0"/>
              </a:defRPr>
            </a:lvl1pPr>
          </a:lstStyle>
          <a:p>
            <a:r>
              <a:rPr lang="en-US" noProof="0"/>
              <a:t>HEALTHY MOMS. STRONG BABIES.</a:t>
            </a:r>
            <a:endParaRPr lang="en-US"/>
          </a:p>
        </p:txBody>
      </p:sp>
      <p:sp>
        <p:nvSpPr>
          <p:cNvPr id="3" name="Subtitle 2"/>
          <p:cNvSpPr>
            <a:spLocks noGrp="1"/>
          </p:cNvSpPr>
          <p:nvPr>
            <p:ph type="subTitle" idx="1" hasCustomPrompt="1"/>
          </p:nvPr>
        </p:nvSpPr>
        <p:spPr>
          <a:xfrm>
            <a:off x="4038600" y="4513061"/>
            <a:ext cx="6194613" cy="1349857"/>
          </a:xfrm>
        </p:spPr>
        <p:txBody>
          <a:bodyPr>
            <a:normAutofit/>
          </a:bodyPr>
          <a:lstStyle>
            <a:lvl1pPr marL="0" indent="0" algn="l">
              <a:buNone/>
              <a:defRPr sz="2000" b="0" i="0">
                <a:solidFill>
                  <a:srgbClr val="7029EC"/>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2" name="Right Triangle 11"/>
          <p:cNvSpPr/>
          <p:nvPr userDrawn="1"/>
        </p:nvSpPr>
        <p:spPr>
          <a:xfrm flipH="1">
            <a:off x="9991165" y="0"/>
            <a:ext cx="2200835" cy="6909002"/>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8126" y="555372"/>
            <a:ext cx="1647432" cy="1160524"/>
          </a:xfrm>
          <a:prstGeom prst="rect">
            <a:avLst/>
          </a:prstGeom>
        </p:spPr>
      </p:pic>
      <p:sp>
        <p:nvSpPr>
          <p:cNvPr id="9" name="Date Placeholder 7"/>
          <p:cNvSpPr>
            <a:spLocks noGrp="1"/>
          </p:cNvSpPr>
          <p:nvPr>
            <p:ph type="dt" sz="half" idx="38"/>
          </p:nvPr>
        </p:nvSpPr>
        <p:spPr>
          <a:xfrm>
            <a:off x="1090129"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rgbClr val="7029EC"/>
                </a:solidFill>
              </a:defRPr>
            </a:lvl1pPr>
          </a:lstStyle>
          <a:p>
            <a:r>
              <a:rPr lang="en-US"/>
              <a:t>Add event/program name or stamp here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levator pitch #1">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noFill/>
              </a:ln>
            </a:endParaRPr>
          </a:p>
        </p:txBody>
      </p:sp>
      <p:cxnSp>
        <p:nvCxnSpPr>
          <p:cNvPr id="6" name="Straight Connector 5">
            <a:extLst>
              <a:ext uri="{FF2B5EF4-FFF2-40B4-BE49-F238E27FC236}">
                <a16:creationId xmlns:a16="http://schemas.microsoft.com/office/drawing/2014/main" id="{1E101A72-742E-CE43-8164-F67F9E79BA90}"/>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B2E2899-FCDE-8549-9D5C-5BC4FC91A14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18" name="Title 1">
            <a:extLst>
              <a:ext uri="{FF2B5EF4-FFF2-40B4-BE49-F238E27FC236}">
                <a16:creationId xmlns:a16="http://schemas.microsoft.com/office/drawing/2014/main" id="{97E61B70-5F26-0747-BCEB-52F23CB6CE7B}"/>
              </a:ext>
            </a:extLst>
          </p:cNvPr>
          <p:cNvSpPr txBox="1">
            <a:spLocks/>
          </p:cNvSpPr>
          <p:nvPr userDrawn="1"/>
        </p:nvSpPr>
        <p:spPr>
          <a:xfrm>
            <a:off x="536768" y="1073718"/>
            <a:ext cx="5088528" cy="1058701"/>
          </a:xfrm>
          <a:prstGeom prst="rect">
            <a:avLst/>
          </a:prstGeom>
          <a:ln>
            <a:noFill/>
          </a:ln>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4400" b="1" i="0" kern="1200" smtClean="0">
                <a:solidFill>
                  <a:schemeClr val="bg1"/>
                </a:solidFill>
                <a:effectLst/>
                <a:latin typeface="Arial Black" charset="0"/>
                <a:ea typeface="Arial Black" charset="0"/>
                <a:cs typeface="Arial Black" charset="0"/>
              </a:defRPr>
            </a:lvl1pPr>
          </a:lstStyle>
          <a:p>
            <a:r>
              <a:rPr lang="en-US" sz="3600" cap="all" baseline="0" dirty="0"/>
              <a:t>Moms and babies need a champion</a:t>
            </a:r>
          </a:p>
        </p:txBody>
      </p:sp>
      <p:sp>
        <p:nvSpPr>
          <p:cNvPr id="19" name="Rectangle 18">
            <a:extLst>
              <a:ext uri="{FF2B5EF4-FFF2-40B4-BE49-F238E27FC236}">
                <a16:creationId xmlns:a16="http://schemas.microsoft.com/office/drawing/2014/main" id="{800ABF12-6ECB-C64C-A530-9D1DF204EF3C}"/>
              </a:ext>
            </a:extLst>
          </p:cNvPr>
          <p:cNvSpPr/>
          <p:nvPr userDrawn="1"/>
        </p:nvSpPr>
        <p:spPr>
          <a:xfrm>
            <a:off x="536769" y="2330396"/>
            <a:ext cx="4990272" cy="2585323"/>
          </a:xfrm>
          <a:prstGeom prst="rect">
            <a:avLst/>
          </a:prstGeom>
        </p:spPr>
        <p:txBody>
          <a:bodyPr wrap="square">
            <a:spAutoFit/>
          </a:bodyPr>
          <a:lstStyle/>
          <a:p>
            <a:r>
              <a:rPr lang="en-US" sz="1800" b="0" i="0" dirty="0">
                <a:solidFill>
                  <a:schemeClr val="bg1"/>
                </a:solidFill>
                <a:latin typeface="Arial" panose="020B0604020202020204" pitchFamily="34" charset="0"/>
                <a:cs typeface="Arial" panose="020B0604020202020204" pitchFamily="34" charset="0"/>
              </a:rPr>
              <a:t>March of Dimes fights for the health of all moms and babies. We’re advocating for policies to protect them. We’re working to radically improve the health care they receive. We’re pioneering research to find solutions. We’re empowering families with programs, knowledge and tools to have healthier pregnancies. By uniting communities, we’re building a brighter future for us all.</a:t>
            </a:r>
          </a:p>
        </p:txBody>
      </p:sp>
      <p:pic>
        <p:nvPicPr>
          <p:cNvPr id="13" name="Picture 12">
            <a:extLst>
              <a:ext uri="{FF2B5EF4-FFF2-40B4-BE49-F238E27FC236}">
                <a16:creationId xmlns:a16="http://schemas.microsoft.com/office/drawing/2014/main" id="{93973A56-5FED-A24C-BFCB-372A26B03D2C}"/>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6368761" y="0"/>
            <a:ext cx="5834814" cy="6192931"/>
          </a:xfrm>
          <a:prstGeom prst="rect">
            <a:avLst/>
          </a:prstGeom>
        </p:spPr>
      </p:pic>
      <p:sp>
        <p:nvSpPr>
          <p:cNvPr id="11"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6"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845450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levator pitch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5C2DF8-9FCE-0A44-B96E-A45DDF9CAF3B}"/>
              </a:ext>
            </a:extLst>
          </p:cNvPr>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5307642-7808-BF4A-82C3-A98221DDBD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19" name="Picture 18">
            <a:extLst>
              <a:ext uri="{FF2B5EF4-FFF2-40B4-BE49-F238E27FC236}">
                <a16:creationId xmlns:a16="http://schemas.microsoft.com/office/drawing/2014/main" id="{67120A3A-FF98-2245-8728-70AE6A52262C}"/>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6368761" y="0"/>
            <a:ext cx="5834814" cy="6192931"/>
          </a:xfrm>
          <a:prstGeom prst="rect">
            <a:avLst/>
          </a:prstGeom>
        </p:spPr>
      </p:pic>
      <p:sp>
        <p:nvSpPr>
          <p:cNvPr id="13" name="Title 1">
            <a:extLst>
              <a:ext uri="{FF2B5EF4-FFF2-40B4-BE49-F238E27FC236}">
                <a16:creationId xmlns:a16="http://schemas.microsoft.com/office/drawing/2014/main" id="{93D2F7C7-2E66-344F-BB3E-C4FCFDEE707A}"/>
              </a:ext>
            </a:extLst>
          </p:cNvPr>
          <p:cNvSpPr txBox="1">
            <a:spLocks/>
          </p:cNvSpPr>
          <p:nvPr userDrawn="1"/>
        </p:nvSpPr>
        <p:spPr>
          <a:xfrm>
            <a:off x="536768" y="1073718"/>
            <a:ext cx="5088528" cy="1058701"/>
          </a:xfrm>
          <a:prstGeom prst="rect">
            <a:avLst/>
          </a:prstGeom>
          <a:ln>
            <a:noFill/>
          </a:ln>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4400" b="1" i="0" kern="1200" smtClean="0">
                <a:solidFill>
                  <a:schemeClr val="bg1"/>
                </a:solidFill>
                <a:effectLst/>
                <a:latin typeface="Arial Black" charset="0"/>
                <a:ea typeface="Arial Black" charset="0"/>
                <a:cs typeface="Arial Black" charset="0"/>
              </a:defRPr>
            </a:lvl1pPr>
          </a:lstStyle>
          <a:p>
            <a:r>
              <a:rPr lang="en-US" sz="3600" cap="all" baseline="0" dirty="0">
                <a:solidFill>
                  <a:srgbClr val="7029EC"/>
                </a:solidFill>
              </a:rPr>
              <a:t>Moms and babies need a champion</a:t>
            </a:r>
          </a:p>
        </p:txBody>
      </p:sp>
      <p:sp>
        <p:nvSpPr>
          <p:cNvPr id="14" name="Rectangle 13">
            <a:extLst>
              <a:ext uri="{FF2B5EF4-FFF2-40B4-BE49-F238E27FC236}">
                <a16:creationId xmlns:a16="http://schemas.microsoft.com/office/drawing/2014/main" id="{9AF25A90-070B-9E40-B5DF-E01D5A5C3EB5}"/>
              </a:ext>
            </a:extLst>
          </p:cNvPr>
          <p:cNvSpPr/>
          <p:nvPr userDrawn="1"/>
        </p:nvSpPr>
        <p:spPr>
          <a:xfrm>
            <a:off x="536769" y="2330396"/>
            <a:ext cx="4990272" cy="2585323"/>
          </a:xfrm>
          <a:prstGeom prst="rect">
            <a:avLst/>
          </a:prstGeom>
        </p:spPr>
        <p:txBody>
          <a:bodyPr wrap="square">
            <a:spAutoFit/>
          </a:bodyPr>
          <a:lstStyle/>
          <a:p>
            <a:r>
              <a:rPr lang="en-US" sz="1800" b="0" i="0" dirty="0">
                <a:solidFill>
                  <a:srgbClr val="000000"/>
                </a:solidFill>
                <a:latin typeface="Arial" panose="020B0604020202020204" pitchFamily="34" charset="0"/>
                <a:cs typeface="Arial" panose="020B0604020202020204" pitchFamily="34" charset="0"/>
              </a:rPr>
              <a:t>March of Dimes fights for the health of all moms and babies. We’re advocating for policies to protect them. We’re working to radically improve the health care they receive. We’re pioneering research to find solutions. We’re empowering families with programs, knowledge and tools to have healthier pregnancies. By uniting communities, we’re building a brighter future for us all.</a:t>
            </a:r>
          </a:p>
        </p:txBody>
      </p:sp>
      <p:sp>
        <p:nvSpPr>
          <p:cNvPr id="1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0"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84795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nifesto #1">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7029E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noFill/>
              </a:ln>
            </a:endParaRPr>
          </a:p>
        </p:txBody>
      </p:sp>
      <p:cxnSp>
        <p:nvCxnSpPr>
          <p:cNvPr id="6" name="Straight Connector 5">
            <a:extLst>
              <a:ext uri="{FF2B5EF4-FFF2-40B4-BE49-F238E27FC236}">
                <a16:creationId xmlns:a16="http://schemas.microsoft.com/office/drawing/2014/main" id="{1E101A72-742E-CE43-8164-F67F9E79BA90}"/>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B2E2899-FCDE-8549-9D5C-5BC4FC91A14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pic>
        <p:nvPicPr>
          <p:cNvPr id="10" name="Picture 9">
            <a:extLst>
              <a:ext uri="{FF2B5EF4-FFF2-40B4-BE49-F238E27FC236}">
                <a16:creationId xmlns:a16="http://schemas.microsoft.com/office/drawing/2014/main" id="{F62ED01C-2314-8243-85CF-61984C6149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
          <a:stretch/>
        </p:blipFill>
        <p:spPr>
          <a:xfrm>
            <a:off x="6368761" y="0"/>
            <a:ext cx="5823238" cy="6193902"/>
          </a:xfrm>
          <a:prstGeom prst="rect">
            <a:avLst/>
          </a:prstGeom>
        </p:spPr>
      </p:pic>
      <p:sp>
        <p:nvSpPr>
          <p:cNvPr id="25" name="Rectangle 24">
            <a:extLst>
              <a:ext uri="{FF2B5EF4-FFF2-40B4-BE49-F238E27FC236}">
                <a16:creationId xmlns:a16="http://schemas.microsoft.com/office/drawing/2014/main" id="{69D504D1-F609-1548-A552-AAFB22509247}"/>
              </a:ext>
            </a:extLst>
          </p:cNvPr>
          <p:cNvSpPr/>
          <p:nvPr userDrawn="1"/>
        </p:nvSpPr>
        <p:spPr>
          <a:xfrm>
            <a:off x="536768" y="1705890"/>
            <a:ext cx="5169551" cy="2585323"/>
          </a:xfrm>
          <a:prstGeom prst="rect">
            <a:avLst/>
          </a:prstGeom>
        </p:spPr>
        <p:txBody>
          <a:bodyPr wrap="square">
            <a:spAutoFit/>
          </a:bodyPr>
          <a:lstStyle/>
          <a:p>
            <a:r>
              <a:rPr lang="en-US" sz="1800" b="0" i="0" dirty="0">
                <a:solidFill>
                  <a:schemeClr val="bg1"/>
                </a:solidFill>
                <a:latin typeface="Arial" panose="020B0604020202020204" pitchFamily="34" charset="0"/>
                <a:cs typeface="Arial" panose="020B0604020202020204" pitchFamily="34" charset="0"/>
              </a:rPr>
              <a:t>We believe that every baby deserves the best possible start. Unfortunately, not all babies get one. We are changing that. From advocacy to education to research, we’re working to level the playing field so that all moms and babies are healthy. Because when a society supports every family, the future is brighter for us all. And when communities work together, even the toughest problems can be solved.</a:t>
            </a:r>
          </a:p>
        </p:txBody>
      </p:sp>
      <p:sp>
        <p:nvSpPr>
          <p:cNvPr id="11"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3"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5"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
        <p:nvSpPr>
          <p:cNvPr id="12" name="Title 1">
            <a:extLst>
              <a:ext uri="{FF2B5EF4-FFF2-40B4-BE49-F238E27FC236}">
                <a16:creationId xmlns:a16="http://schemas.microsoft.com/office/drawing/2014/main" id="{1AB4642D-4AC0-4040-B923-8A0BEBA1DA00}"/>
              </a:ext>
            </a:extLst>
          </p:cNvPr>
          <p:cNvSpPr txBox="1">
            <a:spLocks/>
          </p:cNvSpPr>
          <p:nvPr userDrawn="1"/>
        </p:nvSpPr>
        <p:spPr>
          <a:xfrm>
            <a:off x="536769" y="424308"/>
            <a:ext cx="2033711" cy="256412"/>
          </a:xfrm>
          <a:prstGeom prst="rect">
            <a:avLst/>
          </a:prstGeom>
          <a:ln>
            <a:noFill/>
          </a:ln>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4400" b="1" i="0" kern="1200" smtClean="0">
                <a:solidFill>
                  <a:schemeClr val="bg1"/>
                </a:solidFill>
                <a:effectLst/>
                <a:latin typeface="Arial Black" charset="0"/>
                <a:ea typeface="Arial Black" charset="0"/>
                <a:cs typeface="Arial Black" charset="0"/>
              </a:defRPr>
            </a:lvl1pPr>
          </a:lstStyle>
          <a:p>
            <a:r>
              <a:rPr lang="en-US" sz="1800" cap="all" baseline="0" dirty="0">
                <a:solidFill>
                  <a:schemeClr val="bg1"/>
                </a:solidFill>
              </a:rPr>
              <a:t>manifesto</a:t>
            </a:r>
            <a:endParaRPr lang="en-US" sz="1800" dirty="0">
              <a:solidFill>
                <a:schemeClr val="bg1"/>
              </a:solidFill>
            </a:endParaRPr>
          </a:p>
        </p:txBody>
      </p:sp>
    </p:spTree>
    <p:extLst>
      <p:ext uri="{BB962C8B-B14F-4D97-AF65-F5344CB8AC3E}">
        <p14:creationId xmlns:p14="http://schemas.microsoft.com/office/powerpoint/2010/main" val="3254359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nifesto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0FE1D69-B7DF-A148-9FFE-C463DFE3CD86}"/>
              </a:ext>
            </a:extLst>
          </p:cNvPr>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E205C6E-3386-A048-85E3-BFE0D97EF3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9" name="Picture 8">
            <a:extLst>
              <a:ext uri="{FF2B5EF4-FFF2-40B4-BE49-F238E27FC236}">
                <a16:creationId xmlns:a16="http://schemas.microsoft.com/office/drawing/2014/main" id="{CDBB7642-7987-BD43-BB36-EFF3792987F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
          <a:stretch/>
        </p:blipFill>
        <p:spPr>
          <a:xfrm>
            <a:off x="6368761" y="0"/>
            <a:ext cx="5823238" cy="6193902"/>
          </a:xfrm>
          <a:prstGeom prst="rect">
            <a:avLst/>
          </a:prstGeom>
        </p:spPr>
      </p:pic>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9"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
        <p:nvSpPr>
          <p:cNvPr id="15" name="Rectangle 14">
            <a:extLst>
              <a:ext uri="{FF2B5EF4-FFF2-40B4-BE49-F238E27FC236}">
                <a16:creationId xmlns:a16="http://schemas.microsoft.com/office/drawing/2014/main" id="{69D504D1-F609-1548-A552-AAFB22509247}"/>
              </a:ext>
            </a:extLst>
          </p:cNvPr>
          <p:cNvSpPr/>
          <p:nvPr userDrawn="1"/>
        </p:nvSpPr>
        <p:spPr>
          <a:xfrm>
            <a:off x="536768" y="1705890"/>
            <a:ext cx="5169551" cy="2585323"/>
          </a:xfrm>
          <a:prstGeom prst="rect">
            <a:avLst/>
          </a:prstGeom>
        </p:spPr>
        <p:txBody>
          <a:bodyPr wrap="square">
            <a:spAutoFit/>
          </a:bodyPr>
          <a:lstStyle/>
          <a:p>
            <a:r>
              <a:rPr lang="en-US" sz="1800" b="0" i="0" dirty="0">
                <a:solidFill>
                  <a:srgbClr val="000000"/>
                </a:solidFill>
                <a:latin typeface="Arial" panose="020B0604020202020204" pitchFamily="34" charset="0"/>
                <a:cs typeface="Arial" panose="020B0604020202020204" pitchFamily="34" charset="0"/>
              </a:rPr>
              <a:t>We believe that every baby deserves the best possible start. Unfortunately, not all babies get one. We are changing that. From advocacy to education to research, we’re working to level the playing field so that all moms and babies are healthy. Because when a society supports every family, the future is brighter for us all. And when communities work together, even the toughest problems can be solved.</a:t>
            </a:r>
          </a:p>
        </p:txBody>
      </p:sp>
      <p:sp>
        <p:nvSpPr>
          <p:cNvPr id="16" name="Title 1">
            <a:extLst>
              <a:ext uri="{FF2B5EF4-FFF2-40B4-BE49-F238E27FC236}">
                <a16:creationId xmlns:a16="http://schemas.microsoft.com/office/drawing/2014/main" id="{1AB4642D-4AC0-4040-B923-8A0BEBA1DA00}"/>
              </a:ext>
            </a:extLst>
          </p:cNvPr>
          <p:cNvSpPr txBox="1">
            <a:spLocks/>
          </p:cNvSpPr>
          <p:nvPr userDrawn="1"/>
        </p:nvSpPr>
        <p:spPr>
          <a:xfrm>
            <a:off x="536769" y="424308"/>
            <a:ext cx="2033711" cy="256412"/>
          </a:xfrm>
          <a:prstGeom prst="rect">
            <a:avLst/>
          </a:prstGeom>
          <a:ln>
            <a:noFill/>
          </a:ln>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4400" b="1" i="0" kern="1200" smtClean="0">
                <a:solidFill>
                  <a:schemeClr val="bg1"/>
                </a:solidFill>
                <a:effectLst/>
                <a:latin typeface="Arial Black" charset="0"/>
                <a:ea typeface="Arial Black" charset="0"/>
                <a:cs typeface="Arial Black" charset="0"/>
              </a:defRPr>
            </a:lvl1pPr>
          </a:lstStyle>
          <a:p>
            <a:r>
              <a:rPr lang="en-US" sz="1800" cap="all" baseline="0" dirty="0">
                <a:solidFill>
                  <a:schemeClr val="tx1"/>
                </a:solidFill>
              </a:rPr>
              <a:t>manifesto</a:t>
            </a:r>
            <a:endParaRPr lang="en-US" sz="1800" dirty="0">
              <a:solidFill>
                <a:schemeClr val="tx1"/>
              </a:solidFill>
            </a:endParaRPr>
          </a:p>
        </p:txBody>
      </p:sp>
    </p:spTree>
    <p:extLst>
      <p:ext uri="{BB962C8B-B14F-4D97-AF65-F5344CB8AC3E}">
        <p14:creationId xmlns:p14="http://schemas.microsoft.com/office/powerpoint/2010/main" val="3526506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 large text #1">
    <p:spTree>
      <p:nvGrpSpPr>
        <p:cNvPr id="1" name=""/>
        <p:cNvGrpSpPr/>
        <p:nvPr/>
      </p:nvGrpSpPr>
      <p:grpSpPr>
        <a:xfrm>
          <a:off x="0" y="0"/>
          <a:ext cx="0" cy="0"/>
          <a:chOff x="0" y="0"/>
          <a:chExt cx="0" cy="0"/>
        </a:xfrm>
      </p:grpSpPr>
      <p:sp>
        <p:nvSpPr>
          <p:cNvPr id="12" name="Rectangle 11"/>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hasCustomPrompt="1"/>
          </p:nvPr>
        </p:nvSpPr>
        <p:spPr/>
        <p:txBody>
          <a:bodyPr anchor="t" anchorCtr="0"/>
          <a:lstStyle>
            <a:lvl1pPr>
              <a:defRPr b="1" i="0" cap="all" baseline="0">
                <a:solidFill>
                  <a:schemeClr val="bg1"/>
                </a:solidFill>
                <a:latin typeface="Arial Black" charset="0"/>
                <a:ea typeface="Arial Black" charset="0"/>
                <a:cs typeface="Arial Black" charset="0"/>
              </a:defRPr>
            </a:lvl1pPr>
          </a:lstStyle>
          <a:p>
            <a:r>
              <a:rPr lang="en-US"/>
              <a:t>CLICK TO EDIT TITLE</a:t>
            </a:r>
          </a:p>
        </p:txBody>
      </p:sp>
      <p:sp>
        <p:nvSpPr>
          <p:cNvPr id="21" name="Text Placeholder 20"/>
          <p:cNvSpPr>
            <a:spLocks noGrp="1"/>
          </p:cNvSpPr>
          <p:nvPr>
            <p:ph type="body" sz="quarter" idx="16" hasCustomPrompt="1"/>
          </p:nvPr>
        </p:nvSpPr>
        <p:spPr>
          <a:xfrm>
            <a:off x="838200" y="1838510"/>
            <a:ext cx="10515600" cy="4136840"/>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a:solidFill>
                  <a:schemeClr val="bg1"/>
                </a:solidFill>
              </a:defRPr>
            </a:lvl1pPr>
            <a:lvl2pPr>
              <a:defRPr baseline="0"/>
            </a:lvl2pPr>
            <a:lvl3pPr>
              <a:defRPr baseline="0"/>
            </a:lvl3pPr>
            <a:lvl4pPr>
              <a:defRPr baseline="0"/>
            </a:lvl4pPr>
          </a:lstStyle>
          <a:p>
            <a:pPr lvl="0"/>
            <a:r>
              <a:rPr lang="en-US"/>
              <a:t>Click to add text</a:t>
            </a:r>
          </a:p>
          <a:p>
            <a:pPr lvl="0"/>
            <a:endParaRPr lang="en-US"/>
          </a:p>
        </p:txBody>
      </p:sp>
      <p:cxnSp>
        <p:nvCxnSpPr>
          <p:cNvPr id="14" name="Straight Connector 13"/>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10"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1"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slide, large text #2">
    <p:spTree>
      <p:nvGrpSpPr>
        <p:cNvPr id="1" name=""/>
        <p:cNvGrpSpPr/>
        <p:nvPr/>
      </p:nvGrpSpPr>
      <p:grpSpPr>
        <a:xfrm>
          <a:off x="0" y="0"/>
          <a:ext cx="0" cy="0"/>
          <a:chOff x="0" y="0"/>
          <a:chExt cx="0" cy="0"/>
        </a:xfrm>
      </p:grpSpPr>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hasCustomPrompt="1"/>
          </p:nvPr>
        </p:nvSpPr>
        <p:spPr/>
        <p:txBody>
          <a:bodyPr anchor="t" anchorCtr="0"/>
          <a:lstStyle>
            <a:lvl1pPr>
              <a:defRPr b="1" i="0" cap="all" baseline="0">
                <a:solidFill>
                  <a:srgbClr val="7029EC"/>
                </a:solidFill>
                <a:latin typeface="Arial Black" charset="0"/>
                <a:ea typeface="Arial Black" charset="0"/>
                <a:cs typeface="Arial Black" charset="0"/>
              </a:defRPr>
            </a:lvl1pPr>
          </a:lstStyle>
          <a:p>
            <a:r>
              <a:rPr lang="en-US"/>
              <a:t>CLICK TO EDIT TITLE</a:t>
            </a:r>
          </a:p>
        </p:txBody>
      </p:sp>
      <p:sp>
        <p:nvSpPr>
          <p:cNvPr id="21" name="Text Placeholder 20"/>
          <p:cNvSpPr>
            <a:spLocks noGrp="1"/>
          </p:cNvSpPr>
          <p:nvPr>
            <p:ph type="body" sz="quarter" idx="16" hasCustomPrompt="1"/>
          </p:nvPr>
        </p:nvSpPr>
        <p:spPr>
          <a:xfrm>
            <a:off x="838200" y="1838510"/>
            <a:ext cx="10515600" cy="4136840"/>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a:lvl1pPr>
            <a:lvl2pPr>
              <a:defRPr baseline="0"/>
            </a:lvl2pPr>
            <a:lvl3pPr>
              <a:defRPr baseline="0"/>
            </a:lvl3pPr>
            <a:lvl4pPr>
              <a:defRPr baseline="0"/>
            </a:lvl4pPr>
          </a:lstStyle>
          <a:p>
            <a:pPr lvl="0"/>
            <a:r>
              <a:rPr lang="en-US"/>
              <a:t>Click to add text</a:t>
            </a:r>
          </a:p>
          <a:p>
            <a:pPr lvl="0"/>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0"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2"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quote, two columns &amp; title #1">
    <p:spTree>
      <p:nvGrpSpPr>
        <p:cNvPr id="1" name=""/>
        <p:cNvGrpSpPr/>
        <p:nvPr/>
      </p:nvGrpSpPr>
      <p:grpSpPr>
        <a:xfrm>
          <a:off x="0" y="0"/>
          <a:ext cx="0" cy="0"/>
          <a:chOff x="0" y="0"/>
          <a:chExt cx="0" cy="0"/>
        </a:xfrm>
      </p:grpSpPr>
      <p:sp>
        <p:nvSpPr>
          <p:cNvPr id="19" name="Rectangle 18"/>
          <p:cNvSpPr/>
          <p:nvPr userDrawn="1"/>
        </p:nvSpPr>
        <p:spPr>
          <a:xfrm>
            <a:off x="0" y="0"/>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6" name="Subtitle 2"/>
          <p:cNvSpPr>
            <a:spLocks noGrp="1"/>
          </p:cNvSpPr>
          <p:nvPr>
            <p:ph type="subTitle" idx="1" hasCustomPrompt="1"/>
          </p:nvPr>
        </p:nvSpPr>
        <p:spPr>
          <a:xfrm>
            <a:off x="4570242" y="1407723"/>
            <a:ext cx="7222366" cy="4585327"/>
          </a:xfrm>
          <a:effectLst/>
        </p:spPr>
        <p:txBody>
          <a:bodyPr wrap="square" numCol="2" spcCol="365760" anchor="t" anchorCtr="0">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lang="en-US" sz="1800" b="0" i="0" baseline="0" smtClean="0">
                <a:solidFill>
                  <a:schemeClr val="bg1"/>
                </a:solidFill>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sapien</a:t>
            </a:r>
            <a:r>
              <a:rPr lang="en-US"/>
              <a:t> ante </a:t>
            </a:r>
            <a:r>
              <a:rPr lang="en-US" err="1"/>
              <a:t>sed</a:t>
            </a:r>
            <a:r>
              <a:rPr lang="en-US"/>
              <a:t> </a:t>
            </a:r>
            <a:r>
              <a:rPr lang="en-US" err="1"/>
              <a:t>aliquet</a:t>
            </a:r>
            <a:r>
              <a:rPr lang="en-US"/>
              <a:t> </a:t>
            </a:r>
            <a:r>
              <a:rPr lang="en-US" err="1"/>
              <a:t>donec</a:t>
            </a:r>
            <a:r>
              <a:rPr lang="en-US"/>
              <a:t>. </a:t>
            </a:r>
            <a:r>
              <a:rPr lang="en-US" err="1"/>
              <a:t>Sodales</a:t>
            </a:r>
            <a:r>
              <a:rPr lang="en-US"/>
              <a:t> </a:t>
            </a:r>
            <a:r>
              <a:rPr lang="en-US" err="1"/>
              <a:t>sapien</a:t>
            </a:r>
            <a:r>
              <a:rPr lang="en-US"/>
              <a:t> </a:t>
            </a:r>
            <a:r>
              <a:rPr lang="en-US" err="1"/>
              <a:t>elit</a:t>
            </a:r>
            <a:r>
              <a:rPr lang="en-US"/>
              <a:t>. </a:t>
            </a:r>
            <a:r>
              <a:rPr lang="en-US" err="1"/>
              <a:t>Egestas</a:t>
            </a:r>
            <a:r>
              <a:rPr lang="en-US"/>
              <a:t> </a:t>
            </a:r>
            <a:r>
              <a:rPr lang="en-US" err="1"/>
              <a:t>wisi</a:t>
            </a:r>
            <a:r>
              <a:rPr lang="en-US"/>
              <a:t> </a:t>
            </a:r>
            <a:r>
              <a:rPr lang="en-US" err="1"/>
              <a:t>duis</a:t>
            </a:r>
            <a:r>
              <a:rPr lang="en-US"/>
              <a:t> </a:t>
            </a:r>
            <a:r>
              <a:rPr lang="en-US" err="1"/>
              <a:t>pede</a:t>
            </a:r>
            <a:r>
              <a:rPr lang="en-US"/>
              <a:t>. </a:t>
            </a:r>
            <a:r>
              <a:rPr lang="en-US" err="1"/>
              <a:t>Mi</a:t>
            </a:r>
            <a:r>
              <a:rPr lang="en-US"/>
              <a:t> quam </a:t>
            </a:r>
            <a:r>
              <a:rPr lang="en-US" err="1"/>
              <a:t>blandit</a:t>
            </a:r>
            <a:r>
              <a:rPr lang="en-US"/>
              <a:t> vitae </a:t>
            </a:r>
            <a:r>
              <a:rPr lang="en-US" err="1"/>
              <a:t>potenti</a:t>
            </a:r>
            <a:r>
              <a:rPr lang="en-US"/>
              <a:t>, </a:t>
            </a:r>
            <a:r>
              <a:rPr lang="en-US" err="1"/>
              <a:t>eget</a:t>
            </a:r>
            <a:r>
              <a:rPr lang="en-US"/>
              <a:t> magna, </a:t>
            </a:r>
            <a:r>
              <a:rPr lang="en-US" err="1"/>
              <a:t>ullamcorper</a:t>
            </a:r>
            <a:r>
              <a:rPr lang="en-US"/>
              <a:t> </a:t>
            </a:r>
            <a:r>
              <a:rPr lang="en-US" err="1"/>
              <a:t>pede</a:t>
            </a:r>
            <a:r>
              <a:rPr lang="en-US"/>
              <a:t>, </a:t>
            </a:r>
            <a:r>
              <a:rPr lang="en-US" err="1"/>
              <a:t>lectus</a:t>
            </a:r>
            <a:r>
              <a:rPr lang="en-US"/>
              <a:t> </a:t>
            </a:r>
            <a:r>
              <a:rPr lang="en-US" err="1"/>
              <a:t>cras</a:t>
            </a:r>
            <a:r>
              <a:rPr lang="en-US"/>
              <a:t> </a:t>
            </a:r>
            <a:r>
              <a:rPr lang="en-US" err="1"/>
              <a:t>metus</a:t>
            </a:r>
            <a:r>
              <a:rPr lang="en-US"/>
              <a:t>. Pharetra in. </a:t>
            </a:r>
            <a:r>
              <a:rPr lang="en-US" err="1"/>
              <a:t>Scelerisque</a:t>
            </a:r>
            <a:r>
              <a:rPr lang="en-US"/>
              <a:t> </a:t>
            </a:r>
            <a:r>
              <a:rPr lang="en-US" err="1"/>
              <a:t>elit</a:t>
            </a:r>
            <a:r>
              <a:rPr lang="en-US"/>
              <a:t> </a:t>
            </a:r>
            <a:r>
              <a:rPr lang="en-US" err="1"/>
              <a:t>bibendum</a:t>
            </a:r>
            <a:r>
              <a:rPr lang="en-US"/>
              <a:t> </a:t>
            </a:r>
            <a:r>
              <a:rPr lang="en-US" err="1"/>
              <a:t>proin</a:t>
            </a:r>
            <a:r>
              <a:rPr lang="en-US"/>
              <a:t> </a:t>
            </a:r>
            <a:r>
              <a:rPr lang="en-US" err="1"/>
              <a:t>wisi</a:t>
            </a:r>
            <a:r>
              <a:rPr lang="en-US"/>
              <a:t> </a:t>
            </a:r>
            <a:r>
              <a:rPr lang="en-US" err="1"/>
              <a:t>aliquam</a:t>
            </a:r>
            <a:r>
              <a:rPr lang="en-US"/>
              <a:t> </a:t>
            </a:r>
            <a:r>
              <a:rPr lang="en-US" err="1"/>
              <a:t>tellus</a:t>
            </a:r>
            <a:r>
              <a:rPr lang="en-US"/>
              <a:t>. </a:t>
            </a:r>
            <a:r>
              <a:rPr lang="en-US" err="1"/>
              <a:t>Tempor</a:t>
            </a:r>
            <a:r>
              <a:rPr lang="en-US"/>
              <a:t> in, </a:t>
            </a:r>
            <a:r>
              <a:rPr lang="en-US" err="1"/>
              <a:t>volutpat</a:t>
            </a:r>
            <a:r>
              <a:rPr lang="en-US"/>
              <a:t> </a:t>
            </a:r>
            <a:r>
              <a:rPr lang="en-US" err="1"/>
              <a:t>posuere</a:t>
            </a:r>
            <a:r>
              <a:rPr lang="en-US"/>
              <a:t> </a:t>
            </a:r>
            <a:r>
              <a:rPr lang="en-US" err="1"/>
              <a:t>sed</a:t>
            </a:r>
            <a:r>
              <a:rPr lang="en-US"/>
              <a:t>, </a:t>
            </a:r>
            <a:r>
              <a:rPr lang="en-US" err="1"/>
              <a:t>mauris</a:t>
            </a:r>
            <a:r>
              <a:rPr lang="en-US"/>
              <a:t> </a:t>
            </a:r>
            <a:r>
              <a:rPr lang="en-US" err="1"/>
              <a:t>purus</a:t>
            </a:r>
            <a:r>
              <a:rPr lang="en-US"/>
              <a:t> </a:t>
            </a:r>
            <a:r>
              <a:rPr lang="en-US" err="1"/>
              <a:t>luctus</a:t>
            </a:r>
            <a:r>
              <a:rPr lang="en-US"/>
              <a:t> </a:t>
            </a:r>
            <a:r>
              <a:rPr lang="en-US" err="1"/>
              <a:t>duis</a:t>
            </a:r>
            <a:r>
              <a:rPr lang="en-US"/>
              <a:t> </a:t>
            </a:r>
            <a:r>
              <a:rPr lang="en-US" err="1"/>
              <a:t>aliquam</a:t>
            </a:r>
            <a:r>
              <a:rPr lang="en-US"/>
              <a:t> </a:t>
            </a:r>
            <a:r>
              <a:rPr lang="en-US" err="1"/>
              <a:t>vestibulum</a:t>
            </a:r>
            <a:r>
              <a:rPr lang="en-US"/>
              <a:t>, non </a:t>
            </a:r>
            <a:r>
              <a:rPr lang="en-US" err="1"/>
              <a:t>hendrerit</a:t>
            </a:r>
            <a:r>
              <a:rPr lang="en-US"/>
              <a:t> </a:t>
            </a:r>
            <a:r>
              <a:rPr lang="en-US" err="1"/>
              <a:t>condimentum</a:t>
            </a:r>
            <a:r>
              <a:rPr lang="en-US"/>
              <a:t> </a:t>
            </a:r>
            <a:r>
              <a:rPr lang="en-US" err="1"/>
              <a:t>ridiculus</a:t>
            </a:r>
            <a:r>
              <a:rPr lang="en-US"/>
              <a:t> ligula </a:t>
            </a:r>
            <a:r>
              <a:rPr lang="en-US" err="1"/>
              <a:t>penatibus</a:t>
            </a:r>
            <a:r>
              <a:rPr lang="en-US"/>
              <a:t> lacus. </a:t>
            </a:r>
            <a:r>
              <a:rPr lang="en-US" err="1"/>
              <a:t>Velit</a:t>
            </a:r>
            <a:r>
              <a:rPr lang="en-US"/>
              <a:t> </a:t>
            </a:r>
            <a:r>
              <a:rPr lang="en-US" err="1"/>
              <a:t>auctor</a:t>
            </a:r>
            <a:r>
              <a:rPr lang="en-US"/>
              <a:t> </a:t>
            </a:r>
            <a:r>
              <a:rPr lang="en-US" err="1"/>
              <a:t>luctus</a:t>
            </a:r>
            <a:r>
              <a:rPr lang="en-US"/>
              <a:t> </a:t>
            </a:r>
            <a:r>
              <a:rPr lang="en-US" err="1"/>
              <a:t>platea</a:t>
            </a:r>
            <a:r>
              <a:rPr lang="en-US"/>
              <a:t> integer </a:t>
            </a:r>
            <a:r>
              <a:rPr lang="en-US" err="1"/>
              <a:t>eros</a:t>
            </a:r>
            <a:r>
              <a:rPr lang="en-US"/>
              <a:t>, sit </a:t>
            </a:r>
            <a:r>
              <a:rPr lang="en-US" err="1"/>
              <a:t>aenean</a:t>
            </a:r>
            <a:r>
              <a:rPr lang="en-US"/>
              <a:t> </a:t>
            </a:r>
            <a:r>
              <a:rPr lang="en-US" err="1"/>
              <a:t>velit</a:t>
            </a:r>
            <a:r>
              <a:rPr lang="en-US"/>
              <a:t> quam </a:t>
            </a:r>
            <a:r>
              <a:rPr lang="en-US" err="1"/>
              <a:t>sunt</a:t>
            </a:r>
            <a:r>
              <a:rPr lang="en-US"/>
              <a:t>. Vitae non </a:t>
            </a:r>
            <a:r>
              <a:rPr lang="en-US" err="1"/>
              <a:t>hac</a:t>
            </a:r>
            <a:r>
              <a:rPr lang="en-US"/>
              <a:t> </a:t>
            </a:r>
            <a:r>
              <a:rPr lang="en-US" err="1"/>
              <a:t>ultricies</a:t>
            </a:r>
            <a:r>
              <a:rPr lang="en-US"/>
              <a:t>, </a:t>
            </a:r>
            <a:r>
              <a:rPr lang="en-US" err="1"/>
              <a:t>curabitur</a:t>
            </a:r>
            <a:r>
              <a:rPr lang="en-US"/>
              <a:t> </a:t>
            </a:r>
            <a:r>
              <a:rPr lang="en-US" err="1"/>
              <a:t>quis</a:t>
            </a:r>
            <a:r>
              <a:rPr lang="en-US"/>
              <a:t> </a:t>
            </a:r>
            <a:r>
              <a:rPr lang="en-US" err="1"/>
              <a:t>justo</a:t>
            </a:r>
            <a:r>
              <a:rPr lang="en-US"/>
              <a:t> </a:t>
            </a:r>
            <a:r>
              <a:rPr lang="en-US" err="1"/>
              <a:t>cras</a:t>
            </a:r>
            <a:r>
              <a:rPr lang="en-US"/>
              <a:t> </a:t>
            </a:r>
            <a:r>
              <a:rPr lang="en-US" err="1"/>
              <a:t>etiam</a:t>
            </a:r>
            <a:r>
              <a:rPr lang="en-US"/>
              <a:t> tempus, </a:t>
            </a:r>
            <a:r>
              <a:rPr lang="en-US" err="1"/>
              <a:t>est</a:t>
            </a:r>
            <a:r>
              <a:rPr lang="en-US"/>
              <a:t> ac, </a:t>
            </a:r>
            <a:r>
              <a:rPr lang="en-US" err="1"/>
              <a:t>duis</a:t>
            </a:r>
            <a:r>
              <a:rPr lang="en-US"/>
              <a:t> </a:t>
            </a:r>
            <a:r>
              <a:rPr lang="en-US" err="1"/>
              <a:t>suspendisse</a:t>
            </a:r>
            <a:r>
              <a:rPr lang="en-US"/>
              <a:t> </a:t>
            </a:r>
            <a:r>
              <a:rPr lang="en-US" err="1"/>
              <a:t>pede</a:t>
            </a:r>
            <a:r>
              <a:rPr lang="en-US"/>
              <a:t> id </a:t>
            </a:r>
            <a:r>
              <a:rPr lang="en-US" err="1"/>
              <a:t>aenean</a:t>
            </a:r>
            <a:r>
              <a:rPr lang="en-US"/>
              <a:t>. </a:t>
            </a:r>
            <a:r>
              <a:rPr lang="en-US" err="1"/>
              <a:t>Fusce</a:t>
            </a:r>
            <a:r>
              <a:rPr lang="en-US"/>
              <a:t> at </a:t>
            </a:r>
            <a:r>
              <a:rPr lang="en-US" err="1"/>
              <a:t>donec</a:t>
            </a:r>
            <a:r>
              <a:rPr lang="en-US"/>
              <a:t>, ipsum dolor </a:t>
            </a:r>
            <a:r>
              <a:rPr lang="en-US" err="1"/>
              <a:t>lectus</a:t>
            </a:r>
            <a:r>
              <a:rPr lang="en-US"/>
              <a:t>, </a:t>
            </a:r>
            <a:r>
              <a:rPr lang="en-US" err="1"/>
              <a:t>vehicula</a:t>
            </a:r>
            <a:r>
              <a:rPr lang="en-US"/>
              <a:t> </a:t>
            </a:r>
            <a:r>
              <a:rPr lang="en-US" err="1"/>
              <a:t>tellus</a:t>
            </a:r>
            <a:r>
              <a:rPr lang="en-US"/>
              <a:t> </a:t>
            </a:r>
            <a:r>
              <a:rPr lang="en-US" err="1"/>
              <a:t>aliquam</a:t>
            </a:r>
            <a:r>
              <a:rPr lang="en-US"/>
              <a:t> magna et </a:t>
            </a:r>
            <a:r>
              <a:rPr lang="en-US" err="1"/>
              <a:t>pede</a:t>
            </a:r>
            <a:r>
              <a:rPr lang="en-US"/>
              <a:t>, </a:t>
            </a:r>
            <a:r>
              <a:rPr lang="en-US" err="1"/>
              <a:t>aenean</a:t>
            </a:r>
            <a:r>
              <a:rPr lang="en-US"/>
              <a:t> </a:t>
            </a:r>
            <a:r>
              <a:rPr lang="en-US" err="1"/>
              <a:t>lobortis</a:t>
            </a:r>
            <a:r>
              <a:rPr lang="en-US"/>
              <a:t>. Vitae </a:t>
            </a:r>
            <a:r>
              <a:rPr lang="en-US" err="1"/>
              <a:t>velit</a:t>
            </a:r>
            <a:r>
              <a:rPr lang="en-US"/>
              <a:t>, </a:t>
            </a:r>
            <a:r>
              <a:rPr lang="en-US" err="1"/>
              <a:t>ultrices</a:t>
            </a:r>
            <a:r>
              <a:rPr lang="en-US"/>
              <a:t> dolor lorem </a:t>
            </a:r>
            <a:r>
              <a:rPr lang="en-US" err="1"/>
              <a:t>dapibus</a:t>
            </a:r>
            <a:r>
              <a:rPr lang="en-US"/>
              <a:t>, lorem </a:t>
            </a:r>
            <a:r>
              <a:rPr lang="en-US" err="1"/>
              <a:t>morbi</a:t>
            </a:r>
            <a:r>
              <a:rPr lang="en-US"/>
              <a:t>, </a:t>
            </a:r>
            <a:r>
              <a:rPr lang="en-US" err="1"/>
              <a:t>netus</a:t>
            </a:r>
            <a:r>
              <a:rPr lang="en-US"/>
              <a:t> </a:t>
            </a:r>
            <a:r>
              <a:rPr lang="en-US" err="1"/>
              <a:t>velit</a:t>
            </a:r>
            <a:r>
              <a:rPr lang="en-US"/>
              <a:t> vitae </a:t>
            </a:r>
            <a:r>
              <a:rPr lang="en-US" err="1"/>
              <a:t>ultrices</a:t>
            </a:r>
            <a:r>
              <a:rPr lang="en-US"/>
              <a:t> cum </a:t>
            </a:r>
            <a:r>
              <a:rPr lang="en-US" err="1"/>
              <a:t>porttitor</a:t>
            </a:r>
            <a:r>
              <a:rPr lang="en-US"/>
              <a:t> </a:t>
            </a:r>
            <a:r>
              <a:rPr lang="en-US" err="1"/>
              <a:t>vestibulum</a:t>
            </a:r>
            <a:r>
              <a:rPr lang="en-US"/>
              <a:t>, </a:t>
            </a:r>
            <a:r>
              <a:rPr lang="en-US" err="1"/>
              <a:t>risus</a:t>
            </a:r>
            <a:r>
              <a:rPr lang="en-US"/>
              <a:t> sit </a:t>
            </a:r>
            <a:r>
              <a:rPr lang="en-US" err="1"/>
              <a:t>porttitor</a:t>
            </a:r>
            <a:r>
              <a:rPr lang="en-US"/>
              <a:t>.</a:t>
            </a:r>
          </a:p>
        </p:txBody>
      </p:sp>
      <p:sp>
        <p:nvSpPr>
          <p:cNvPr id="13" name="Title 1"/>
          <p:cNvSpPr>
            <a:spLocks noGrp="1"/>
          </p:cNvSpPr>
          <p:nvPr>
            <p:ph type="title" hasCustomPrompt="1"/>
          </p:nvPr>
        </p:nvSpPr>
        <p:spPr>
          <a:xfrm>
            <a:off x="477779" y="551204"/>
            <a:ext cx="11492382" cy="488922"/>
          </a:xfrm>
        </p:spPr>
        <p:txBody>
          <a:bodyPr anchor="t">
            <a:noAutofit/>
          </a:bodyPr>
          <a:lstStyle>
            <a:lvl1pPr>
              <a:defRPr sz="3200" b="1" i="0" cap="all" baseline="0">
                <a:solidFill>
                  <a:schemeClr val="bg1"/>
                </a:solidFill>
                <a:latin typeface="Arial Black" charset="0"/>
                <a:ea typeface="Arial Black" charset="0"/>
                <a:cs typeface="Arial Black" charset="0"/>
              </a:defRPr>
            </a:lvl1pPr>
          </a:lstStyle>
          <a:p>
            <a:pPr lvl="0"/>
            <a:r>
              <a:rPr lang="en-US" noProof="0"/>
              <a:t>HELP EVERY BABY HAVE A BRIGHTER FUTURE.</a:t>
            </a:r>
            <a:endParaRPr lang="en-US"/>
          </a:p>
        </p:txBody>
      </p:sp>
      <p:cxnSp>
        <p:nvCxnSpPr>
          <p:cNvPr id="14" name="Straight Connector 13">
            <a:extLst>
              <a:ext uri="{FF2B5EF4-FFF2-40B4-BE49-F238E27FC236}">
                <a16:creationId xmlns:a16="http://schemas.microsoft.com/office/drawing/2014/main" id="{ED2F6499-BD24-A24D-894A-8F2C9BE1A7A5}"/>
              </a:ext>
            </a:extLst>
          </p:cNvPr>
          <p:cNvCxnSpPr>
            <a:cxnSpLocks/>
          </p:cNvCxnSpPr>
          <p:nvPr userDrawn="1"/>
        </p:nvCxnSpPr>
        <p:spPr>
          <a:xfrm>
            <a:off x="609600" y="1500140"/>
            <a:ext cx="361512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43457B8A-35F5-BA44-920C-441C4CA09517}"/>
              </a:ext>
            </a:extLst>
          </p:cNvPr>
          <p:cNvSpPr>
            <a:spLocks noGrp="1"/>
          </p:cNvSpPr>
          <p:nvPr>
            <p:ph type="body" sz="quarter" idx="16" hasCustomPrompt="1"/>
          </p:nvPr>
        </p:nvSpPr>
        <p:spPr>
          <a:xfrm>
            <a:off x="609600" y="1711244"/>
            <a:ext cx="3614738" cy="3260627"/>
          </a:xfrm>
        </p:spPr>
        <p:txBody>
          <a:bodyPr anchor="ctr" anchorCtr="0">
            <a:normAutofit/>
          </a:bodyPr>
          <a:lstStyle>
            <a:lvl1pPr>
              <a:defRPr sz="3600" b="1" i="1">
                <a:solidFill>
                  <a:schemeClr val="bg1"/>
                </a:solidFill>
                <a:latin typeface="Georgia" charset="0"/>
                <a:ea typeface="Georgia" charset="0"/>
                <a:cs typeface="Georgia" charset="0"/>
              </a:defRPr>
            </a:lvl1pPr>
          </a:lstStyle>
          <a:p>
            <a:pPr lvl="0"/>
            <a:r>
              <a:rPr lang="en-US"/>
              <a:t>“We believe that every baby deserves the best possible start.”</a:t>
            </a:r>
          </a:p>
        </p:txBody>
      </p:sp>
      <p:cxnSp>
        <p:nvCxnSpPr>
          <p:cNvPr id="21" name="Straight Connector 20">
            <a:extLst>
              <a:ext uri="{FF2B5EF4-FFF2-40B4-BE49-F238E27FC236}">
                <a16:creationId xmlns:a16="http://schemas.microsoft.com/office/drawing/2014/main" id="{05DD0450-5876-C54A-A655-37DF1B7FEF22}"/>
              </a:ext>
            </a:extLst>
          </p:cNvPr>
          <p:cNvCxnSpPr>
            <a:cxnSpLocks/>
          </p:cNvCxnSpPr>
          <p:nvPr userDrawn="1"/>
        </p:nvCxnSpPr>
        <p:spPr>
          <a:xfrm>
            <a:off x="609600" y="5216649"/>
            <a:ext cx="361512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FFBA30B7-22B0-DD4B-BCF8-B83E0C9CB41B}"/>
              </a:ext>
            </a:extLst>
          </p:cNvPr>
          <p:cNvSpPr>
            <a:spLocks noGrp="1"/>
          </p:cNvSpPr>
          <p:nvPr>
            <p:ph type="body" sz="quarter" idx="17" hasCustomPrompt="1"/>
          </p:nvPr>
        </p:nvSpPr>
        <p:spPr>
          <a:xfrm>
            <a:off x="609600" y="5387310"/>
            <a:ext cx="3614738" cy="719171"/>
          </a:xfrm>
        </p:spPr>
        <p:txBody>
          <a:bodyPr wrap="square" anchor="ctr" anchorCtr="0">
            <a:spAutoFit/>
          </a:bodyPr>
          <a:lstStyle>
            <a:lvl1pPr>
              <a:defRPr sz="1400" b="1" i="0" cap="all">
                <a:solidFill>
                  <a:schemeClr val="bg1"/>
                </a:solidFill>
                <a:latin typeface="Arial Black" panose="020B0604020202020204" pitchFamily="34" charset="0"/>
                <a:cs typeface="Arial Black" panose="020B0604020202020204" pitchFamily="34" charset="0"/>
              </a:defRPr>
            </a:lvl1pPr>
          </a:lstStyle>
          <a:p>
            <a:r>
              <a:rPr lang="en-US" sz="1800"/>
              <a:t>STACEY D. STEWART</a:t>
            </a:r>
          </a:p>
          <a:p>
            <a:r>
              <a:rPr lang="en-US" sz="1800" b="0" i="0" cap="all" baseline="0">
                <a:latin typeface="Arial" panose="020B0604020202020204" pitchFamily="34" charset="0"/>
                <a:cs typeface="Arial" panose="020B0604020202020204" pitchFamily="34" charset="0"/>
              </a:rPr>
              <a:t>PRESIDENT</a:t>
            </a:r>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8"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only, quote, two columns &amp; title #2">
    <p:spTree>
      <p:nvGrpSpPr>
        <p:cNvPr id="1" name=""/>
        <p:cNvGrpSpPr/>
        <p:nvPr/>
      </p:nvGrpSpPr>
      <p:grpSpPr>
        <a:xfrm>
          <a:off x="0" y="0"/>
          <a:ext cx="0" cy="0"/>
          <a:chOff x="0" y="0"/>
          <a:chExt cx="0" cy="0"/>
        </a:xfrm>
      </p:grpSpPr>
      <p:cxnSp>
        <p:nvCxnSpPr>
          <p:cNvPr id="8" name="Straight Connector 7"/>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20" name="Subtitle 2">
            <a:extLst>
              <a:ext uri="{FF2B5EF4-FFF2-40B4-BE49-F238E27FC236}">
                <a16:creationId xmlns:a16="http://schemas.microsoft.com/office/drawing/2014/main" id="{1283EFDC-7301-5E47-A4F2-B4E323D44F30}"/>
              </a:ext>
            </a:extLst>
          </p:cNvPr>
          <p:cNvSpPr>
            <a:spLocks noGrp="1"/>
          </p:cNvSpPr>
          <p:nvPr>
            <p:ph type="subTitle" idx="1" hasCustomPrompt="1"/>
          </p:nvPr>
        </p:nvSpPr>
        <p:spPr>
          <a:xfrm>
            <a:off x="4570242" y="1407723"/>
            <a:ext cx="7222366" cy="4585327"/>
          </a:xfrm>
          <a:effectLst/>
        </p:spPr>
        <p:txBody>
          <a:bodyPr wrap="square" numCol="2" spcCol="365760" anchor="t" anchorCtr="0">
            <a:no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lang="en-US" sz="1800" b="0" i="0" baseline="0" smtClean="0">
                <a:solidFill>
                  <a:srgbClr val="000000"/>
                </a:solidFill>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sapien</a:t>
            </a:r>
            <a:r>
              <a:rPr lang="en-US"/>
              <a:t> ante </a:t>
            </a:r>
            <a:r>
              <a:rPr lang="en-US" err="1"/>
              <a:t>sed</a:t>
            </a:r>
            <a:r>
              <a:rPr lang="en-US"/>
              <a:t> </a:t>
            </a:r>
            <a:r>
              <a:rPr lang="en-US" err="1"/>
              <a:t>aliquet</a:t>
            </a:r>
            <a:r>
              <a:rPr lang="en-US"/>
              <a:t> </a:t>
            </a:r>
            <a:r>
              <a:rPr lang="en-US" err="1"/>
              <a:t>donec</a:t>
            </a:r>
            <a:r>
              <a:rPr lang="en-US"/>
              <a:t>. </a:t>
            </a:r>
            <a:r>
              <a:rPr lang="en-US" err="1"/>
              <a:t>Sodales</a:t>
            </a:r>
            <a:r>
              <a:rPr lang="en-US"/>
              <a:t> </a:t>
            </a:r>
            <a:r>
              <a:rPr lang="en-US" err="1"/>
              <a:t>sapien</a:t>
            </a:r>
            <a:r>
              <a:rPr lang="en-US"/>
              <a:t> </a:t>
            </a:r>
            <a:r>
              <a:rPr lang="en-US" err="1"/>
              <a:t>elit</a:t>
            </a:r>
            <a:r>
              <a:rPr lang="en-US"/>
              <a:t>. </a:t>
            </a:r>
            <a:r>
              <a:rPr lang="en-US" err="1"/>
              <a:t>Egestas</a:t>
            </a:r>
            <a:r>
              <a:rPr lang="en-US"/>
              <a:t> </a:t>
            </a:r>
            <a:r>
              <a:rPr lang="en-US" err="1"/>
              <a:t>wisi</a:t>
            </a:r>
            <a:r>
              <a:rPr lang="en-US"/>
              <a:t> </a:t>
            </a:r>
            <a:r>
              <a:rPr lang="en-US" err="1"/>
              <a:t>duis</a:t>
            </a:r>
            <a:r>
              <a:rPr lang="en-US"/>
              <a:t> </a:t>
            </a:r>
            <a:r>
              <a:rPr lang="en-US" err="1"/>
              <a:t>pede</a:t>
            </a:r>
            <a:r>
              <a:rPr lang="en-US"/>
              <a:t>. </a:t>
            </a:r>
            <a:r>
              <a:rPr lang="en-US" err="1"/>
              <a:t>Mi</a:t>
            </a:r>
            <a:r>
              <a:rPr lang="en-US"/>
              <a:t> quam </a:t>
            </a:r>
            <a:r>
              <a:rPr lang="en-US" err="1"/>
              <a:t>blandit</a:t>
            </a:r>
            <a:r>
              <a:rPr lang="en-US"/>
              <a:t> vitae </a:t>
            </a:r>
            <a:r>
              <a:rPr lang="en-US" err="1"/>
              <a:t>potenti</a:t>
            </a:r>
            <a:r>
              <a:rPr lang="en-US"/>
              <a:t>, </a:t>
            </a:r>
            <a:r>
              <a:rPr lang="en-US" err="1"/>
              <a:t>eget</a:t>
            </a:r>
            <a:r>
              <a:rPr lang="en-US"/>
              <a:t> magna, </a:t>
            </a:r>
            <a:r>
              <a:rPr lang="en-US" err="1"/>
              <a:t>ullamcorper</a:t>
            </a:r>
            <a:r>
              <a:rPr lang="en-US"/>
              <a:t> </a:t>
            </a:r>
            <a:r>
              <a:rPr lang="en-US" err="1"/>
              <a:t>pede</a:t>
            </a:r>
            <a:r>
              <a:rPr lang="en-US"/>
              <a:t>, </a:t>
            </a:r>
            <a:r>
              <a:rPr lang="en-US" err="1"/>
              <a:t>lectus</a:t>
            </a:r>
            <a:r>
              <a:rPr lang="en-US"/>
              <a:t> </a:t>
            </a:r>
            <a:r>
              <a:rPr lang="en-US" err="1"/>
              <a:t>cras</a:t>
            </a:r>
            <a:r>
              <a:rPr lang="en-US"/>
              <a:t> </a:t>
            </a:r>
            <a:r>
              <a:rPr lang="en-US" err="1"/>
              <a:t>metus</a:t>
            </a:r>
            <a:r>
              <a:rPr lang="en-US"/>
              <a:t>. Pharetra in. </a:t>
            </a:r>
            <a:r>
              <a:rPr lang="en-US" err="1"/>
              <a:t>Scelerisque</a:t>
            </a:r>
            <a:r>
              <a:rPr lang="en-US"/>
              <a:t> </a:t>
            </a:r>
            <a:r>
              <a:rPr lang="en-US" err="1"/>
              <a:t>elit</a:t>
            </a:r>
            <a:r>
              <a:rPr lang="en-US"/>
              <a:t> </a:t>
            </a:r>
            <a:r>
              <a:rPr lang="en-US" err="1"/>
              <a:t>bibendum</a:t>
            </a:r>
            <a:r>
              <a:rPr lang="en-US"/>
              <a:t> </a:t>
            </a:r>
            <a:r>
              <a:rPr lang="en-US" err="1"/>
              <a:t>proin</a:t>
            </a:r>
            <a:r>
              <a:rPr lang="en-US"/>
              <a:t> </a:t>
            </a:r>
            <a:r>
              <a:rPr lang="en-US" err="1"/>
              <a:t>wisi</a:t>
            </a:r>
            <a:r>
              <a:rPr lang="en-US"/>
              <a:t> </a:t>
            </a:r>
            <a:r>
              <a:rPr lang="en-US" err="1"/>
              <a:t>aliquam</a:t>
            </a:r>
            <a:r>
              <a:rPr lang="en-US"/>
              <a:t> </a:t>
            </a:r>
            <a:r>
              <a:rPr lang="en-US" err="1"/>
              <a:t>tellus</a:t>
            </a:r>
            <a:r>
              <a:rPr lang="en-US"/>
              <a:t>. </a:t>
            </a:r>
            <a:r>
              <a:rPr lang="en-US" err="1"/>
              <a:t>Tempor</a:t>
            </a:r>
            <a:r>
              <a:rPr lang="en-US"/>
              <a:t> in, </a:t>
            </a:r>
            <a:r>
              <a:rPr lang="en-US" err="1"/>
              <a:t>volutpat</a:t>
            </a:r>
            <a:r>
              <a:rPr lang="en-US"/>
              <a:t> </a:t>
            </a:r>
            <a:r>
              <a:rPr lang="en-US" err="1"/>
              <a:t>posuere</a:t>
            </a:r>
            <a:r>
              <a:rPr lang="en-US"/>
              <a:t> </a:t>
            </a:r>
            <a:r>
              <a:rPr lang="en-US" err="1"/>
              <a:t>sed</a:t>
            </a:r>
            <a:r>
              <a:rPr lang="en-US"/>
              <a:t>, </a:t>
            </a:r>
            <a:r>
              <a:rPr lang="en-US" err="1"/>
              <a:t>mauris</a:t>
            </a:r>
            <a:r>
              <a:rPr lang="en-US"/>
              <a:t> </a:t>
            </a:r>
            <a:r>
              <a:rPr lang="en-US" err="1"/>
              <a:t>purus</a:t>
            </a:r>
            <a:r>
              <a:rPr lang="en-US"/>
              <a:t> </a:t>
            </a:r>
            <a:r>
              <a:rPr lang="en-US" err="1"/>
              <a:t>luctus</a:t>
            </a:r>
            <a:r>
              <a:rPr lang="en-US"/>
              <a:t> </a:t>
            </a:r>
            <a:r>
              <a:rPr lang="en-US" err="1"/>
              <a:t>duis</a:t>
            </a:r>
            <a:r>
              <a:rPr lang="en-US"/>
              <a:t> </a:t>
            </a:r>
            <a:r>
              <a:rPr lang="en-US" err="1"/>
              <a:t>aliquam</a:t>
            </a:r>
            <a:r>
              <a:rPr lang="en-US"/>
              <a:t> </a:t>
            </a:r>
            <a:r>
              <a:rPr lang="en-US" err="1"/>
              <a:t>vestibulum</a:t>
            </a:r>
            <a:r>
              <a:rPr lang="en-US"/>
              <a:t>, non </a:t>
            </a:r>
            <a:r>
              <a:rPr lang="en-US" err="1"/>
              <a:t>hendrerit</a:t>
            </a:r>
            <a:r>
              <a:rPr lang="en-US"/>
              <a:t> </a:t>
            </a:r>
            <a:r>
              <a:rPr lang="en-US" err="1"/>
              <a:t>condimentum</a:t>
            </a:r>
            <a:r>
              <a:rPr lang="en-US"/>
              <a:t> </a:t>
            </a:r>
            <a:r>
              <a:rPr lang="en-US" err="1"/>
              <a:t>ridiculus</a:t>
            </a:r>
            <a:r>
              <a:rPr lang="en-US"/>
              <a:t> ligula </a:t>
            </a:r>
            <a:r>
              <a:rPr lang="en-US" err="1"/>
              <a:t>penatibus</a:t>
            </a:r>
            <a:r>
              <a:rPr lang="en-US"/>
              <a:t> lacus. </a:t>
            </a:r>
            <a:r>
              <a:rPr lang="en-US" err="1"/>
              <a:t>Velit</a:t>
            </a:r>
            <a:r>
              <a:rPr lang="en-US"/>
              <a:t> </a:t>
            </a:r>
            <a:r>
              <a:rPr lang="en-US" err="1"/>
              <a:t>auctor</a:t>
            </a:r>
            <a:r>
              <a:rPr lang="en-US"/>
              <a:t> </a:t>
            </a:r>
            <a:r>
              <a:rPr lang="en-US" err="1"/>
              <a:t>luctus</a:t>
            </a:r>
            <a:r>
              <a:rPr lang="en-US"/>
              <a:t> </a:t>
            </a:r>
            <a:r>
              <a:rPr lang="en-US" err="1"/>
              <a:t>platea</a:t>
            </a:r>
            <a:r>
              <a:rPr lang="en-US"/>
              <a:t> integer </a:t>
            </a:r>
            <a:r>
              <a:rPr lang="en-US" err="1"/>
              <a:t>eros</a:t>
            </a:r>
            <a:r>
              <a:rPr lang="en-US"/>
              <a:t>, sit </a:t>
            </a:r>
            <a:r>
              <a:rPr lang="en-US" err="1"/>
              <a:t>aenean</a:t>
            </a:r>
            <a:r>
              <a:rPr lang="en-US"/>
              <a:t> </a:t>
            </a:r>
            <a:r>
              <a:rPr lang="en-US" err="1"/>
              <a:t>velit</a:t>
            </a:r>
            <a:r>
              <a:rPr lang="en-US"/>
              <a:t> quam </a:t>
            </a:r>
            <a:r>
              <a:rPr lang="en-US" err="1"/>
              <a:t>sunt</a:t>
            </a:r>
            <a:r>
              <a:rPr lang="en-US"/>
              <a:t>. Vitae non </a:t>
            </a:r>
            <a:r>
              <a:rPr lang="en-US" err="1"/>
              <a:t>hac</a:t>
            </a:r>
            <a:r>
              <a:rPr lang="en-US"/>
              <a:t> </a:t>
            </a:r>
            <a:r>
              <a:rPr lang="en-US" err="1"/>
              <a:t>ultricies</a:t>
            </a:r>
            <a:r>
              <a:rPr lang="en-US"/>
              <a:t>, </a:t>
            </a:r>
            <a:r>
              <a:rPr lang="en-US" err="1"/>
              <a:t>curabitur</a:t>
            </a:r>
            <a:r>
              <a:rPr lang="en-US"/>
              <a:t> </a:t>
            </a:r>
            <a:r>
              <a:rPr lang="en-US" err="1"/>
              <a:t>quis</a:t>
            </a:r>
            <a:r>
              <a:rPr lang="en-US"/>
              <a:t> </a:t>
            </a:r>
            <a:r>
              <a:rPr lang="en-US" err="1"/>
              <a:t>justo</a:t>
            </a:r>
            <a:r>
              <a:rPr lang="en-US"/>
              <a:t> </a:t>
            </a:r>
            <a:r>
              <a:rPr lang="en-US" err="1"/>
              <a:t>cras</a:t>
            </a:r>
            <a:r>
              <a:rPr lang="en-US"/>
              <a:t> </a:t>
            </a:r>
            <a:r>
              <a:rPr lang="en-US" err="1"/>
              <a:t>etiam</a:t>
            </a:r>
            <a:r>
              <a:rPr lang="en-US"/>
              <a:t> tempus, </a:t>
            </a:r>
            <a:r>
              <a:rPr lang="en-US" err="1"/>
              <a:t>est</a:t>
            </a:r>
            <a:r>
              <a:rPr lang="en-US"/>
              <a:t> ac, </a:t>
            </a:r>
            <a:r>
              <a:rPr lang="en-US" err="1"/>
              <a:t>duis</a:t>
            </a:r>
            <a:r>
              <a:rPr lang="en-US"/>
              <a:t> </a:t>
            </a:r>
            <a:r>
              <a:rPr lang="en-US" err="1"/>
              <a:t>suspendisse</a:t>
            </a:r>
            <a:r>
              <a:rPr lang="en-US"/>
              <a:t> </a:t>
            </a:r>
            <a:r>
              <a:rPr lang="en-US" err="1"/>
              <a:t>pede</a:t>
            </a:r>
            <a:r>
              <a:rPr lang="en-US"/>
              <a:t> id </a:t>
            </a:r>
            <a:r>
              <a:rPr lang="en-US" err="1"/>
              <a:t>aenean</a:t>
            </a:r>
            <a:r>
              <a:rPr lang="en-US"/>
              <a:t>. </a:t>
            </a:r>
            <a:r>
              <a:rPr lang="en-US" err="1"/>
              <a:t>Fusce</a:t>
            </a:r>
            <a:r>
              <a:rPr lang="en-US"/>
              <a:t> at </a:t>
            </a:r>
            <a:r>
              <a:rPr lang="en-US" err="1"/>
              <a:t>donec</a:t>
            </a:r>
            <a:r>
              <a:rPr lang="en-US"/>
              <a:t>, ipsum dolor </a:t>
            </a:r>
            <a:r>
              <a:rPr lang="en-US" err="1"/>
              <a:t>lectus</a:t>
            </a:r>
            <a:r>
              <a:rPr lang="en-US"/>
              <a:t>, </a:t>
            </a:r>
            <a:r>
              <a:rPr lang="en-US" err="1"/>
              <a:t>vehicula</a:t>
            </a:r>
            <a:r>
              <a:rPr lang="en-US"/>
              <a:t> </a:t>
            </a:r>
            <a:r>
              <a:rPr lang="en-US" err="1"/>
              <a:t>tellus</a:t>
            </a:r>
            <a:r>
              <a:rPr lang="en-US"/>
              <a:t> </a:t>
            </a:r>
            <a:r>
              <a:rPr lang="en-US" err="1"/>
              <a:t>aliquam</a:t>
            </a:r>
            <a:r>
              <a:rPr lang="en-US"/>
              <a:t> magna et </a:t>
            </a:r>
            <a:r>
              <a:rPr lang="en-US" err="1"/>
              <a:t>pede</a:t>
            </a:r>
            <a:r>
              <a:rPr lang="en-US"/>
              <a:t>, </a:t>
            </a:r>
            <a:r>
              <a:rPr lang="en-US" err="1"/>
              <a:t>aenean</a:t>
            </a:r>
            <a:r>
              <a:rPr lang="en-US"/>
              <a:t> </a:t>
            </a:r>
            <a:r>
              <a:rPr lang="en-US" err="1"/>
              <a:t>lobortis</a:t>
            </a:r>
            <a:r>
              <a:rPr lang="en-US"/>
              <a:t>. Vitae </a:t>
            </a:r>
            <a:r>
              <a:rPr lang="en-US" err="1"/>
              <a:t>velit</a:t>
            </a:r>
            <a:r>
              <a:rPr lang="en-US"/>
              <a:t>, </a:t>
            </a:r>
            <a:r>
              <a:rPr lang="en-US" err="1"/>
              <a:t>ultrices</a:t>
            </a:r>
            <a:r>
              <a:rPr lang="en-US"/>
              <a:t> dolor lorem </a:t>
            </a:r>
            <a:r>
              <a:rPr lang="en-US" err="1"/>
              <a:t>dapibus</a:t>
            </a:r>
            <a:r>
              <a:rPr lang="en-US"/>
              <a:t>, lorem </a:t>
            </a:r>
            <a:r>
              <a:rPr lang="en-US" err="1"/>
              <a:t>morbi</a:t>
            </a:r>
            <a:r>
              <a:rPr lang="en-US"/>
              <a:t>, </a:t>
            </a:r>
            <a:r>
              <a:rPr lang="en-US" err="1"/>
              <a:t>netus</a:t>
            </a:r>
            <a:r>
              <a:rPr lang="en-US"/>
              <a:t> </a:t>
            </a:r>
            <a:r>
              <a:rPr lang="en-US" err="1"/>
              <a:t>velit</a:t>
            </a:r>
            <a:r>
              <a:rPr lang="en-US"/>
              <a:t> vitae </a:t>
            </a:r>
            <a:r>
              <a:rPr lang="en-US" err="1"/>
              <a:t>ultrices</a:t>
            </a:r>
            <a:r>
              <a:rPr lang="en-US"/>
              <a:t> cum </a:t>
            </a:r>
            <a:r>
              <a:rPr lang="en-US" err="1"/>
              <a:t>porttitor</a:t>
            </a:r>
            <a:r>
              <a:rPr lang="en-US"/>
              <a:t> </a:t>
            </a:r>
            <a:r>
              <a:rPr lang="en-US" err="1"/>
              <a:t>vestibulum</a:t>
            </a:r>
            <a:r>
              <a:rPr lang="en-US"/>
              <a:t>, </a:t>
            </a:r>
            <a:r>
              <a:rPr lang="en-US" err="1"/>
              <a:t>risus</a:t>
            </a:r>
            <a:r>
              <a:rPr lang="en-US"/>
              <a:t> sit </a:t>
            </a:r>
            <a:r>
              <a:rPr lang="en-US" err="1"/>
              <a:t>porttitor</a:t>
            </a:r>
            <a:r>
              <a:rPr lang="en-US"/>
              <a:t>.</a:t>
            </a:r>
            <a:endParaRPr lang="en-US" b="0" i="0">
              <a:effectLst/>
              <a:latin typeface="Arial" charset="0"/>
            </a:endParaRPr>
          </a:p>
        </p:txBody>
      </p:sp>
      <p:sp>
        <p:nvSpPr>
          <p:cNvPr id="23" name="Title 1">
            <a:extLst>
              <a:ext uri="{FF2B5EF4-FFF2-40B4-BE49-F238E27FC236}">
                <a16:creationId xmlns:a16="http://schemas.microsoft.com/office/drawing/2014/main" id="{C51B1BD5-8326-9949-A37D-733C7BA8D410}"/>
              </a:ext>
            </a:extLst>
          </p:cNvPr>
          <p:cNvSpPr>
            <a:spLocks noGrp="1"/>
          </p:cNvSpPr>
          <p:nvPr>
            <p:ph type="title" hasCustomPrompt="1"/>
          </p:nvPr>
        </p:nvSpPr>
        <p:spPr>
          <a:xfrm>
            <a:off x="477779" y="551204"/>
            <a:ext cx="11492382" cy="488922"/>
          </a:xfrm>
        </p:spPr>
        <p:txBody>
          <a:bodyPr anchor="t">
            <a:noAutofit/>
          </a:bodyPr>
          <a:lstStyle>
            <a:lvl1pPr>
              <a:defRPr sz="3200" b="1" i="0" cap="all" baseline="0">
                <a:solidFill>
                  <a:srgbClr val="7029EC"/>
                </a:solidFill>
                <a:latin typeface="Arial Black" charset="0"/>
                <a:ea typeface="Arial Black" charset="0"/>
                <a:cs typeface="Arial Black" charset="0"/>
              </a:defRPr>
            </a:lvl1pPr>
          </a:lstStyle>
          <a:p>
            <a:pPr lvl="0"/>
            <a:r>
              <a:rPr lang="en-US" noProof="0"/>
              <a:t>HELP EVERY BABY HAVE A BRIGHTER FUTURE.</a:t>
            </a:r>
            <a:endParaRPr lang="en-US"/>
          </a:p>
        </p:txBody>
      </p:sp>
      <p:cxnSp>
        <p:nvCxnSpPr>
          <p:cNvPr id="18" name="Straight Connector 17">
            <a:extLst>
              <a:ext uri="{FF2B5EF4-FFF2-40B4-BE49-F238E27FC236}">
                <a16:creationId xmlns:a16="http://schemas.microsoft.com/office/drawing/2014/main" id="{0E271A46-A7B8-A84C-BBC1-365A84DE7393}"/>
              </a:ext>
            </a:extLst>
          </p:cNvPr>
          <p:cNvCxnSpPr>
            <a:cxnSpLocks/>
          </p:cNvCxnSpPr>
          <p:nvPr userDrawn="1"/>
        </p:nvCxnSpPr>
        <p:spPr>
          <a:xfrm>
            <a:off x="609600" y="1500140"/>
            <a:ext cx="361512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23">
            <a:extLst>
              <a:ext uri="{FF2B5EF4-FFF2-40B4-BE49-F238E27FC236}">
                <a16:creationId xmlns:a16="http://schemas.microsoft.com/office/drawing/2014/main" id="{E38B666B-1E46-EF44-A1C3-2E8592EC7FC9}"/>
              </a:ext>
            </a:extLst>
          </p:cNvPr>
          <p:cNvSpPr>
            <a:spLocks noGrp="1"/>
          </p:cNvSpPr>
          <p:nvPr>
            <p:ph type="body" sz="quarter" idx="16" hasCustomPrompt="1"/>
          </p:nvPr>
        </p:nvSpPr>
        <p:spPr>
          <a:xfrm>
            <a:off x="609600" y="1711244"/>
            <a:ext cx="3614738" cy="3260627"/>
          </a:xfrm>
        </p:spPr>
        <p:txBody>
          <a:bodyPr anchor="ctr" anchorCtr="0">
            <a:normAutofit/>
          </a:bodyPr>
          <a:lstStyle>
            <a:lvl1pPr>
              <a:defRPr sz="3600" b="1" i="1">
                <a:solidFill>
                  <a:srgbClr val="7F7F7F"/>
                </a:solidFill>
                <a:latin typeface="Georgia" charset="0"/>
                <a:ea typeface="Georgia" charset="0"/>
                <a:cs typeface="Georgia" charset="0"/>
              </a:defRPr>
            </a:lvl1pPr>
          </a:lstStyle>
          <a:p>
            <a:pPr lvl="0"/>
            <a:r>
              <a:rPr lang="en-US"/>
              <a:t>“We believe that every baby deserves the best possible start.”</a:t>
            </a:r>
          </a:p>
        </p:txBody>
      </p:sp>
      <p:cxnSp>
        <p:nvCxnSpPr>
          <p:cNvPr id="22" name="Straight Connector 21">
            <a:extLst>
              <a:ext uri="{FF2B5EF4-FFF2-40B4-BE49-F238E27FC236}">
                <a16:creationId xmlns:a16="http://schemas.microsoft.com/office/drawing/2014/main" id="{24746E00-42DC-1D46-A62A-E9EC400A71C5}"/>
              </a:ext>
            </a:extLst>
          </p:cNvPr>
          <p:cNvCxnSpPr>
            <a:cxnSpLocks/>
          </p:cNvCxnSpPr>
          <p:nvPr userDrawn="1"/>
        </p:nvCxnSpPr>
        <p:spPr>
          <a:xfrm>
            <a:off x="609600" y="5216649"/>
            <a:ext cx="361512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CF37A755-639B-5842-8E41-9A44AA93027B}"/>
              </a:ext>
            </a:extLst>
          </p:cNvPr>
          <p:cNvSpPr>
            <a:spLocks noGrp="1"/>
          </p:cNvSpPr>
          <p:nvPr>
            <p:ph type="body" sz="quarter" idx="17" hasCustomPrompt="1"/>
          </p:nvPr>
        </p:nvSpPr>
        <p:spPr>
          <a:xfrm>
            <a:off x="609600" y="5387310"/>
            <a:ext cx="3614738" cy="719171"/>
          </a:xfrm>
        </p:spPr>
        <p:txBody>
          <a:bodyPr wrap="square" anchor="ctr" anchorCtr="0">
            <a:spAutoFit/>
          </a:bodyPr>
          <a:lstStyle>
            <a:lvl1pPr>
              <a:defRPr sz="1400" b="1" i="0" cap="all">
                <a:solidFill>
                  <a:srgbClr val="7029EC"/>
                </a:solidFill>
                <a:latin typeface="Arial Black" panose="020B0604020202020204" pitchFamily="34" charset="0"/>
                <a:cs typeface="Arial Black" panose="020B0604020202020204" pitchFamily="34" charset="0"/>
              </a:defRPr>
            </a:lvl1pPr>
          </a:lstStyle>
          <a:p>
            <a:r>
              <a:rPr lang="en-US" sz="1800"/>
              <a:t>STACEY D. STEWART</a:t>
            </a:r>
          </a:p>
          <a:p>
            <a:r>
              <a:rPr lang="en-US" sz="1800" b="0" i="0" cap="all" baseline="0">
                <a:latin typeface="Arial" panose="020B0604020202020204" pitchFamily="34" charset="0"/>
                <a:cs typeface="Arial" panose="020B0604020202020204" pitchFamily="34" charset="0"/>
              </a:rPr>
              <a:t>PRESIDENT</a:t>
            </a:r>
          </a:p>
        </p:txBody>
      </p:sp>
      <p:sp>
        <p:nvSpPr>
          <p:cNvPr id="2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5"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only, two columns with quote #1">
    <p:spTree>
      <p:nvGrpSpPr>
        <p:cNvPr id="1" name=""/>
        <p:cNvGrpSpPr/>
        <p:nvPr/>
      </p:nvGrpSpPr>
      <p:grpSpPr>
        <a:xfrm>
          <a:off x="0" y="0"/>
          <a:ext cx="0" cy="0"/>
          <a:chOff x="0" y="0"/>
          <a:chExt cx="0" cy="0"/>
        </a:xfrm>
      </p:grpSpPr>
      <p:sp>
        <p:nvSpPr>
          <p:cNvPr id="19" name="Rectangle 18"/>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cxnSp>
        <p:nvCxnSpPr>
          <p:cNvPr id="15" name="Straight Connector 14">
            <a:extLst>
              <a:ext uri="{FF2B5EF4-FFF2-40B4-BE49-F238E27FC236}">
                <a16:creationId xmlns:a16="http://schemas.microsoft.com/office/drawing/2014/main" id="{0AE34168-49F7-3F41-B976-BED5F2788FB7}"/>
              </a:ext>
            </a:extLst>
          </p:cNvPr>
          <p:cNvCxnSpPr>
            <a:cxnSpLocks/>
          </p:cNvCxnSpPr>
          <p:nvPr userDrawn="1"/>
        </p:nvCxnSpPr>
        <p:spPr>
          <a:xfrm>
            <a:off x="8111959" y="515882"/>
            <a:ext cx="361512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D01A7031-FEB5-5A46-8D5E-455076E9AB56}"/>
              </a:ext>
            </a:extLst>
          </p:cNvPr>
          <p:cNvSpPr>
            <a:spLocks noGrp="1"/>
          </p:cNvSpPr>
          <p:nvPr>
            <p:ph type="body" sz="quarter" idx="16" hasCustomPrompt="1"/>
          </p:nvPr>
        </p:nvSpPr>
        <p:spPr>
          <a:xfrm>
            <a:off x="8111959" y="762155"/>
            <a:ext cx="3614738" cy="3260627"/>
          </a:xfrm>
        </p:spPr>
        <p:txBody>
          <a:bodyPr anchor="ctr" anchorCtr="0">
            <a:normAutofit/>
          </a:bodyPr>
          <a:lstStyle>
            <a:lvl1pPr>
              <a:defRPr sz="3600" b="1" i="1">
                <a:solidFill>
                  <a:schemeClr val="bg1"/>
                </a:solidFill>
                <a:latin typeface="Georgia" charset="0"/>
                <a:ea typeface="Georgia" charset="0"/>
                <a:cs typeface="Georgia" charset="0"/>
              </a:defRPr>
            </a:lvl1pPr>
          </a:lstStyle>
          <a:p>
            <a:pPr lvl="0"/>
            <a:r>
              <a:rPr lang="en-US"/>
              <a:t>“We believe that every baby deserves the best possible start.”</a:t>
            </a:r>
          </a:p>
        </p:txBody>
      </p:sp>
      <p:cxnSp>
        <p:nvCxnSpPr>
          <p:cNvPr id="18" name="Straight Connector 17">
            <a:extLst>
              <a:ext uri="{FF2B5EF4-FFF2-40B4-BE49-F238E27FC236}">
                <a16:creationId xmlns:a16="http://schemas.microsoft.com/office/drawing/2014/main" id="{E7BF419E-AAF6-C347-AE54-A1544BC7FB85}"/>
              </a:ext>
            </a:extLst>
          </p:cNvPr>
          <p:cNvCxnSpPr>
            <a:cxnSpLocks/>
          </p:cNvCxnSpPr>
          <p:nvPr userDrawn="1"/>
        </p:nvCxnSpPr>
        <p:spPr>
          <a:xfrm>
            <a:off x="8111959" y="4314452"/>
            <a:ext cx="361512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03357B87-D8A6-6645-AEF9-7BCA8FCFE9FD}"/>
              </a:ext>
            </a:extLst>
          </p:cNvPr>
          <p:cNvSpPr>
            <a:spLocks noGrp="1"/>
          </p:cNvSpPr>
          <p:nvPr>
            <p:ph type="subTitle" idx="1" hasCustomPrompt="1"/>
          </p:nvPr>
        </p:nvSpPr>
        <p:spPr>
          <a:xfrm>
            <a:off x="444797" y="523604"/>
            <a:ext cx="7222366" cy="5298076"/>
          </a:xfrm>
          <a:effectLst/>
        </p:spPr>
        <p:txBody>
          <a:bodyPr wrap="square" numCol="2" spcCol="365760" anchor="t" anchorCtr="0">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lang="en-US" sz="1800" b="0" i="0" baseline="0" smtClean="0">
                <a:solidFill>
                  <a:schemeClr val="bg1"/>
                </a:solidFill>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sapien</a:t>
            </a:r>
            <a:r>
              <a:rPr lang="en-US"/>
              <a:t> ante </a:t>
            </a:r>
            <a:r>
              <a:rPr lang="en-US" err="1"/>
              <a:t>sed</a:t>
            </a:r>
            <a:r>
              <a:rPr lang="en-US"/>
              <a:t> </a:t>
            </a:r>
            <a:r>
              <a:rPr lang="en-US" err="1"/>
              <a:t>aliquet</a:t>
            </a:r>
            <a:r>
              <a:rPr lang="en-US"/>
              <a:t> </a:t>
            </a:r>
            <a:r>
              <a:rPr lang="en-US" err="1"/>
              <a:t>donec</a:t>
            </a:r>
            <a:r>
              <a:rPr lang="en-US"/>
              <a:t>. </a:t>
            </a:r>
            <a:r>
              <a:rPr lang="en-US" err="1"/>
              <a:t>Sodales</a:t>
            </a:r>
            <a:r>
              <a:rPr lang="en-US"/>
              <a:t> </a:t>
            </a:r>
            <a:r>
              <a:rPr lang="en-US" err="1"/>
              <a:t>sapien</a:t>
            </a:r>
            <a:r>
              <a:rPr lang="en-US"/>
              <a:t> </a:t>
            </a:r>
            <a:r>
              <a:rPr lang="en-US" err="1"/>
              <a:t>elit</a:t>
            </a:r>
            <a:r>
              <a:rPr lang="en-US"/>
              <a:t>. </a:t>
            </a:r>
            <a:r>
              <a:rPr lang="en-US" err="1"/>
              <a:t>Egestas</a:t>
            </a:r>
            <a:r>
              <a:rPr lang="en-US"/>
              <a:t> </a:t>
            </a:r>
            <a:r>
              <a:rPr lang="en-US" err="1"/>
              <a:t>wisi</a:t>
            </a:r>
            <a:r>
              <a:rPr lang="en-US"/>
              <a:t> </a:t>
            </a:r>
            <a:r>
              <a:rPr lang="en-US" err="1"/>
              <a:t>duis</a:t>
            </a:r>
            <a:r>
              <a:rPr lang="en-US"/>
              <a:t> </a:t>
            </a:r>
            <a:r>
              <a:rPr lang="en-US" err="1"/>
              <a:t>pede</a:t>
            </a:r>
            <a:r>
              <a:rPr lang="en-US"/>
              <a:t>. </a:t>
            </a:r>
            <a:r>
              <a:rPr lang="en-US" err="1"/>
              <a:t>Mi</a:t>
            </a:r>
            <a:r>
              <a:rPr lang="en-US"/>
              <a:t> quam </a:t>
            </a:r>
            <a:r>
              <a:rPr lang="en-US" err="1"/>
              <a:t>blandit</a:t>
            </a:r>
            <a:r>
              <a:rPr lang="en-US"/>
              <a:t> vitae </a:t>
            </a:r>
            <a:r>
              <a:rPr lang="en-US" err="1"/>
              <a:t>potenti</a:t>
            </a:r>
            <a:r>
              <a:rPr lang="en-US"/>
              <a:t>, </a:t>
            </a:r>
            <a:r>
              <a:rPr lang="en-US" err="1"/>
              <a:t>eget</a:t>
            </a:r>
            <a:r>
              <a:rPr lang="en-US"/>
              <a:t> magna, </a:t>
            </a:r>
            <a:r>
              <a:rPr lang="en-US" err="1"/>
              <a:t>ullamcorper</a:t>
            </a:r>
            <a:r>
              <a:rPr lang="en-US"/>
              <a:t> </a:t>
            </a:r>
            <a:r>
              <a:rPr lang="en-US" err="1"/>
              <a:t>pede</a:t>
            </a:r>
            <a:r>
              <a:rPr lang="en-US"/>
              <a:t>, </a:t>
            </a:r>
            <a:r>
              <a:rPr lang="en-US" err="1"/>
              <a:t>lectus</a:t>
            </a:r>
            <a:r>
              <a:rPr lang="en-US"/>
              <a:t> </a:t>
            </a:r>
            <a:r>
              <a:rPr lang="en-US" err="1"/>
              <a:t>cras</a:t>
            </a:r>
            <a:r>
              <a:rPr lang="en-US"/>
              <a:t> </a:t>
            </a:r>
            <a:r>
              <a:rPr lang="en-US" err="1"/>
              <a:t>metus</a:t>
            </a:r>
            <a:r>
              <a:rPr lang="en-US"/>
              <a:t>. Pharetra in. </a:t>
            </a:r>
            <a:r>
              <a:rPr lang="en-US" err="1"/>
              <a:t>Scelerisque</a:t>
            </a:r>
            <a:r>
              <a:rPr lang="en-US"/>
              <a:t> </a:t>
            </a:r>
            <a:r>
              <a:rPr lang="en-US" err="1"/>
              <a:t>elit</a:t>
            </a:r>
            <a:r>
              <a:rPr lang="en-US"/>
              <a:t> </a:t>
            </a:r>
            <a:r>
              <a:rPr lang="en-US" err="1"/>
              <a:t>bibendum</a:t>
            </a:r>
            <a:r>
              <a:rPr lang="en-US"/>
              <a:t> </a:t>
            </a:r>
            <a:r>
              <a:rPr lang="en-US" err="1"/>
              <a:t>proin</a:t>
            </a:r>
            <a:r>
              <a:rPr lang="en-US"/>
              <a:t> </a:t>
            </a:r>
            <a:r>
              <a:rPr lang="en-US" err="1"/>
              <a:t>wisi</a:t>
            </a:r>
            <a:r>
              <a:rPr lang="en-US"/>
              <a:t> </a:t>
            </a:r>
            <a:r>
              <a:rPr lang="en-US" err="1"/>
              <a:t>aliquam</a:t>
            </a:r>
            <a:r>
              <a:rPr lang="en-US"/>
              <a:t> </a:t>
            </a:r>
            <a:r>
              <a:rPr lang="en-US" err="1"/>
              <a:t>tellus</a:t>
            </a:r>
            <a:r>
              <a:rPr lang="en-US"/>
              <a:t>. </a:t>
            </a:r>
            <a:r>
              <a:rPr lang="en-US" err="1"/>
              <a:t>Tempor</a:t>
            </a:r>
            <a:r>
              <a:rPr lang="en-US"/>
              <a:t> in, </a:t>
            </a:r>
            <a:r>
              <a:rPr lang="en-US" err="1"/>
              <a:t>volutpat</a:t>
            </a:r>
            <a:r>
              <a:rPr lang="en-US"/>
              <a:t> </a:t>
            </a:r>
            <a:r>
              <a:rPr lang="en-US" err="1"/>
              <a:t>posuere</a:t>
            </a:r>
            <a:r>
              <a:rPr lang="en-US"/>
              <a:t> </a:t>
            </a:r>
            <a:r>
              <a:rPr lang="en-US" err="1"/>
              <a:t>sed</a:t>
            </a:r>
            <a:r>
              <a:rPr lang="en-US"/>
              <a:t>, </a:t>
            </a:r>
            <a:r>
              <a:rPr lang="en-US" err="1"/>
              <a:t>mauris</a:t>
            </a:r>
            <a:r>
              <a:rPr lang="en-US"/>
              <a:t> </a:t>
            </a:r>
            <a:r>
              <a:rPr lang="en-US" err="1"/>
              <a:t>purus</a:t>
            </a:r>
            <a:r>
              <a:rPr lang="en-US"/>
              <a:t> </a:t>
            </a:r>
            <a:r>
              <a:rPr lang="en-US" err="1"/>
              <a:t>luctus</a:t>
            </a:r>
            <a:r>
              <a:rPr lang="en-US"/>
              <a:t> </a:t>
            </a:r>
            <a:r>
              <a:rPr lang="en-US" err="1"/>
              <a:t>duis</a:t>
            </a:r>
            <a:r>
              <a:rPr lang="en-US"/>
              <a:t> </a:t>
            </a:r>
            <a:r>
              <a:rPr lang="en-US" err="1"/>
              <a:t>aliquam</a:t>
            </a:r>
            <a:r>
              <a:rPr lang="en-US"/>
              <a:t> </a:t>
            </a:r>
            <a:r>
              <a:rPr lang="en-US" err="1"/>
              <a:t>vestibulum</a:t>
            </a:r>
            <a:r>
              <a:rPr lang="en-US"/>
              <a:t>, non </a:t>
            </a:r>
            <a:r>
              <a:rPr lang="en-US" err="1"/>
              <a:t>hendrerit</a:t>
            </a:r>
            <a:r>
              <a:rPr lang="en-US"/>
              <a:t> </a:t>
            </a:r>
            <a:r>
              <a:rPr lang="en-US" err="1"/>
              <a:t>condimentum</a:t>
            </a:r>
            <a:r>
              <a:rPr lang="en-US"/>
              <a:t> </a:t>
            </a:r>
            <a:r>
              <a:rPr lang="en-US" err="1"/>
              <a:t>ridiculus</a:t>
            </a:r>
            <a:r>
              <a:rPr lang="en-US"/>
              <a:t> ligula </a:t>
            </a:r>
            <a:r>
              <a:rPr lang="en-US" err="1"/>
              <a:t>penatibus</a:t>
            </a:r>
            <a:r>
              <a:rPr lang="en-US"/>
              <a:t> lacus. </a:t>
            </a:r>
            <a:r>
              <a:rPr lang="en-US" err="1"/>
              <a:t>Velit</a:t>
            </a:r>
            <a:r>
              <a:rPr lang="en-US"/>
              <a:t> </a:t>
            </a:r>
            <a:r>
              <a:rPr lang="en-US" err="1"/>
              <a:t>auctor</a:t>
            </a:r>
            <a:r>
              <a:rPr lang="en-US"/>
              <a:t> </a:t>
            </a:r>
            <a:r>
              <a:rPr lang="en-US" err="1"/>
              <a:t>luctus</a:t>
            </a:r>
            <a:r>
              <a:rPr lang="en-US"/>
              <a:t> </a:t>
            </a:r>
            <a:r>
              <a:rPr lang="en-US" err="1"/>
              <a:t>platea</a:t>
            </a:r>
            <a:r>
              <a:rPr lang="en-US"/>
              <a:t> integer </a:t>
            </a:r>
            <a:r>
              <a:rPr lang="en-US" err="1"/>
              <a:t>eros</a:t>
            </a:r>
            <a:r>
              <a:rPr lang="en-US"/>
              <a:t>, sit </a:t>
            </a:r>
            <a:r>
              <a:rPr lang="en-US" err="1"/>
              <a:t>aenean</a:t>
            </a:r>
            <a:r>
              <a:rPr lang="en-US"/>
              <a:t> </a:t>
            </a:r>
            <a:r>
              <a:rPr lang="en-US" err="1"/>
              <a:t>velit</a:t>
            </a:r>
            <a:r>
              <a:rPr lang="en-US"/>
              <a:t> quam </a:t>
            </a:r>
            <a:r>
              <a:rPr lang="en-US" err="1"/>
              <a:t>sunt</a:t>
            </a:r>
            <a:r>
              <a:rPr lang="en-US"/>
              <a:t>. Vitae non </a:t>
            </a:r>
            <a:r>
              <a:rPr lang="en-US" err="1"/>
              <a:t>hac</a:t>
            </a:r>
            <a:r>
              <a:rPr lang="en-US"/>
              <a:t> </a:t>
            </a:r>
            <a:r>
              <a:rPr lang="en-US" err="1"/>
              <a:t>ultricies</a:t>
            </a:r>
            <a:r>
              <a:rPr lang="en-US"/>
              <a:t>, </a:t>
            </a:r>
            <a:r>
              <a:rPr lang="en-US" err="1"/>
              <a:t>curabitur</a:t>
            </a:r>
            <a:r>
              <a:rPr lang="en-US"/>
              <a:t> </a:t>
            </a:r>
            <a:r>
              <a:rPr lang="en-US" err="1"/>
              <a:t>quis</a:t>
            </a:r>
            <a:r>
              <a:rPr lang="en-US"/>
              <a:t> </a:t>
            </a:r>
            <a:r>
              <a:rPr lang="en-US" err="1"/>
              <a:t>justo</a:t>
            </a:r>
            <a:r>
              <a:rPr lang="en-US"/>
              <a:t> </a:t>
            </a:r>
            <a:r>
              <a:rPr lang="en-US" err="1"/>
              <a:t>cras</a:t>
            </a:r>
            <a:r>
              <a:rPr lang="en-US"/>
              <a:t> </a:t>
            </a:r>
            <a:r>
              <a:rPr lang="en-US" err="1"/>
              <a:t>etiam</a:t>
            </a:r>
            <a:r>
              <a:rPr lang="en-US"/>
              <a:t> tempus, </a:t>
            </a:r>
            <a:r>
              <a:rPr lang="en-US" err="1"/>
              <a:t>est</a:t>
            </a:r>
            <a:r>
              <a:rPr lang="en-US"/>
              <a:t> ac, </a:t>
            </a:r>
            <a:r>
              <a:rPr lang="en-US" err="1"/>
              <a:t>duis</a:t>
            </a:r>
            <a:r>
              <a:rPr lang="en-US"/>
              <a:t> </a:t>
            </a:r>
            <a:r>
              <a:rPr lang="en-US" err="1"/>
              <a:t>suspendisse</a:t>
            </a:r>
            <a:r>
              <a:rPr lang="en-US"/>
              <a:t> </a:t>
            </a:r>
            <a:r>
              <a:rPr lang="en-US" err="1"/>
              <a:t>pede</a:t>
            </a:r>
            <a:r>
              <a:rPr lang="en-US"/>
              <a:t> id </a:t>
            </a:r>
            <a:r>
              <a:rPr lang="en-US" err="1"/>
              <a:t>aenean</a:t>
            </a:r>
            <a:r>
              <a:rPr lang="en-US"/>
              <a:t>. </a:t>
            </a:r>
            <a:r>
              <a:rPr lang="en-US" err="1"/>
              <a:t>Fusce</a:t>
            </a:r>
            <a:r>
              <a:rPr lang="en-US"/>
              <a:t> at </a:t>
            </a:r>
            <a:r>
              <a:rPr lang="en-US" err="1"/>
              <a:t>donec</a:t>
            </a:r>
            <a:r>
              <a:rPr lang="en-US"/>
              <a:t>, ipsum dolor </a:t>
            </a:r>
            <a:r>
              <a:rPr lang="en-US" err="1"/>
              <a:t>lectus</a:t>
            </a:r>
            <a:r>
              <a:rPr lang="en-US"/>
              <a:t>, </a:t>
            </a:r>
            <a:r>
              <a:rPr lang="en-US" err="1"/>
              <a:t>vehicula</a:t>
            </a:r>
            <a:r>
              <a:rPr lang="en-US"/>
              <a:t> </a:t>
            </a:r>
            <a:r>
              <a:rPr lang="en-US" err="1"/>
              <a:t>tellus</a:t>
            </a:r>
            <a:r>
              <a:rPr lang="en-US"/>
              <a:t> </a:t>
            </a:r>
            <a:r>
              <a:rPr lang="en-US" err="1"/>
              <a:t>aliquam</a:t>
            </a:r>
            <a:r>
              <a:rPr lang="en-US"/>
              <a:t> magna et </a:t>
            </a:r>
            <a:r>
              <a:rPr lang="en-US" err="1"/>
              <a:t>pede</a:t>
            </a:r>
            <a:r>
              <a:rPr lang="en-US"/>
              <a:t>, </a:t>
            </a:r>
            <a:r>
              <a:rPr lang="en-US" err="1"/>
              <a:t>aenean</a:t>
            </a:r>
            <a:r>
              <a:rPr lang="en-US"/>
              <a:t> </a:t>
            </a:r>
            <a:r>
              <a:rPr lang="en-US" err="1"/>
              <a:t>lobortis</a:t>
            </a:r>
            <a:r>
              <a:rPr lang="en-US"/>
              <a:t>. Vitae </a:t>
            </a:r>
            <a:r>
              <a:rPr lang="en-US" err="1"/>
              <a:t>velit</a:t>
            </a:r>
            <a:r>
              <a:rPr lang="en-US"/>
              <a:t>, </a:t>
            </a:r>
            <a:r>
              <a:rPr lang="en-US" err="1"/>
              <a:t>ultrices</a:t>
            </a:r>
            <a:r>
              <a:rPr lang="en-US"/>
              <a:t> dolor lorem </a:t>
            </a:r>
            <a:r>
              <a:rPr lang="en-US" err="1"/>
              <a:t>dapibus</a:t>
            </a:r>
            <a:r>
              <a:rPr lang="en-US"/>
              <a:t>, lorem </a:t>
            </a:r>
            <a:r>
              <a:rPr lang="en-US" err="1"/>
              <a:t>morbi</a:t>
            </a:r>
            <a:r>
              <a:rPr lang="en-US"/>
              <a:t>, </a:t>
            </a:r>
            <a:r>
              <a:rPr lang="en-US" err="1"/>
              <a:t>netus</a:t>
            </a:r>
            <a:r>
              <a:rPr lang="en-US"/>
              <a:t> </a:t>
            </a:r>
            <a:r>
              <a:rPr lang="en-US" err="1"/>
              <a:t>velit</a:t>
            </a:r>
            <a:r>
              <a:rPr lang="en-US"/>
              <a:t> vitae </a:t>
            </a:r>
            <a:r>
              <a:rPr lang="en-US" err="1"/>
              <a:t>ultrices</a:t>
            </a:r>
            <a:r>
              <a:rPr lang="en-US"/>
              <a:t> cum </a:t>
            </a:r>
            <a:r>
              <a:rPr lang="en-US" err="1"/>
              <a:t>porttitor</a:t>
            </a:r>
            <a:r>
              <a:rPr lang="en-US"/>
              <a:t> </a:t>
            </a:r>
            <a:r>
              <a:rPr lang="en-US" err="1"/>
              <a:t>vestibulum</a:t>
            </a:r>
            <a:r>
              <a:rPr lang="en-US"/>
              <a:t>, </a:t>
            </a:r>
            <a:r>
              <a:rPr lang="en-US" err="1"/>
              <a:t>risus</a:t>
            </a:r>
            <a:r>
              <a:rPr lang="en-US"/>
              <a:t> sit </a:t>
            </a:r>
            <a:r>
              <a:rPr lang="en-US" err="1"/>
              <a:t>porttitor</a:t>
            </a:r>
            <a:r>
              <a:rPr lang="en-US"/>
              <a:t>.</a:t>
            </a:r>
          </a:p>
        </p:txBody>
      </p:sp>
      <p:sp>
        <p:nvSpPr>
          <p:cNvPr id="3" name="Text Placeholder 2">
            <a:extLst>
              <a:ext uri="{FF2B5EF4-FFF2-40B4-BE49-F238E27FC236}">
                <a16:creationId xmlns:a16="http://schemas.microsoft.com/office/drawing/2014/main" id="{12D6B0CD-43EF-A442-B564-55ECE2949EA0}"/>
              </a:ext>
            </a:extLst>
          </p:cNvPr>
          <p:cNvSpPr>
            <a:spLocks noGrp="1"/>
          </p:cNvSpPr>
          <p:nvPr>
            <p:ph type="body" sz="quarter" idx="17" hasCustomPrompt="1"/>
          </p:nvPr>
        </p:nvSpPr>
        <p:spPr>
          <a:xfrm>
            <a:off x="8111959" y="4535595"/>
            <a:ext cx="3614738" cy="719171"/>
          </a:xfrm>
        </p:spPr>
        <p:txBody>
          <a:bodyPr wrap="square" anchor="ctr" anchorCtr="0">
            <a:spAutoFit/>
          </a:bodyPr>
          <a:lstStyle>
            <a:lvl1pPr>
              <a:defRPr sz="1400" b="1" i="0" cap="all">
                <a:solidFill>
                  <a:schemeClr val="bg1"/>
                </a:solidFill>
                <a:latin typeface="Arial Black" panose="020B0604020202020204" pitchFamily="34" charset="0"/>
                <a:cs typeface="Arial Black" panose="020B0604020202020204" pitchFamily="34" charset="0"/>
              </a:defRPr>
            </a:lvl1pPr>
          </a:lstStyle>
          <a:p>
            <a:r>
              <a:rPr lang="en-US" sz="1800"/>
              <a:t>STACEY D. STEWART</a:t>
            </a:r>
          </a:p>
          <a:p>
            <a:r>
              <a:rPr lang="en-US" sz="1800" b="0" i="0" cap="all" baseline="0">
                <a:latin typeface="Arial" panose="020B0604020202020204" pitchFamily="34" charset="0"/>
                <a:cs typeface="Arial" panose="020B0604020202020204" pitchFamily="34" charset="0"/>
              </a:rPr>
              <a:t>PRESIDENT</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5"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nly, two columns with quote #2">
    <p:spTree>
      <p:nvGrpSpPr>
        <p:cNvPr id="1" name=""/>
        <p:cNvGrpSpPr/>
        <p:nvPr/>
      </p:nvGrpSpPr>
      <p:grpSpPr>
        <a:xfrm>
          <a:off x="0" y="0"/>
          <a:ext cx="0" cy="0"/>
          <a:chOff x="0" y="0"/>
          <a:chExt cx="0" cy="0"/>
        </a:xfrm>
      </p:grpSpPr>
      <p:cxnSp>
        <p:nvCxnSpPr>
          <p:cNvPr id="7" name="Straight Connector 6"/>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cxnSp>
        <p:nvCxnSpPr>
          <p:cNvPr id="16" name="Straight Connector 15">
            <a:extLst>
              <a:ext uri="{FF2B5EF4-FFF2-40B4-BE49-F238E27FC236}">
                <a16:creationId xmlns:a16="http://schemas.microsoft.com/office/drawing/2014/main" id="{5A6B4D3C-6F9C-634F-8F0D-43EB2323EDE1}"/>
              </a:ext>
            </a:extLst>
          </p:cNvPr>
          <p:cNvCxnSpPr>
            <a:cxnSpLocks/>
          </p:cNvCxnSpPr>
          <p:nvPr userDrawn="1"/>
        </p:nvCxnSpPr>
        <p:spPr>
          <a:xfrm>
            <a:off x="8111959" y="515882"/>
            <a:ext cx="361512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17" name="Text Placeholder 23">
            <a:extLst>
              <a:ext uri="{FF2B5EF4-FFF2-40B4-BE49-F238E27FC236}">
                <a16:creationId xmlns:a16="http://schemas.microsoft.com/office/drawing/2014/main" id="{71C31966-0EDA-4840-B0EC-1E29B9AB0761}"/>
              </a:ext>
            </a:extLst>
          </p:cNvPr>
          <p:cNvSpPr>
            <a:spLocks noGrp="1"/>
          </p:cNvSpPr>
          <p:nvPr>
            <p:ph type="body" sz="quarter" idx="16" hasCustomPrompt="1"/>
          </p:nvPr>
        </p:nvSpPr>
        <p:spPr>
          <a:xfrm>
            <a:off x="8111959" y="762155"/>
            <a:ext cx="3614738" cy="3260627"/>
          </a:xfrm>
        </p:spPr>
        <p:txBody>
          <a:bodyPr anchor="ctr" anchorCtr="0">
            <a:normAutofit/>
          </a:bodyPr>
          <a:lstStyle>
            <a:lvl1pPr>
              <a:defRPr sz="3600" b="1" i="1">
                <a:solidFill>
                  <a:srgbClr val="7F7F7F"/>
                </a:solidFill>
                <a:latin typeface="Georgia" charset="0"/>
                <a:ea typeface="Georgia" charset="0"/>
                <a:cs typeface="Georgia" charset="0"/>
              </a:defRPr>
            </a:lvl1pPr>
          </a:lstStyle>
          <a:p>
            <a:pPr lvl="0"/>
            <a:r>
              <a:rPr lang="en-US"/>
              <a:t>“We believe that every baby deserves the best possible start.”</a:t>
            </a:r>
          </a:p>
        </p:txBody>
      </p:sp>
      <p:cxnSp>
        <p:nvCxnSpPr>
          <p:cNvPr id="25" name="Straight Connector 24">
            <a:extLst>
              <a:ext uri="{FF2B5EF4-FFF2-40B4-BE49-F238E27FC236}">
                <a16:creationId xmlns:a16="http://schemas.microsoft.com/office/drawing/2014/main" id="{BCD1FE16-E11C-9C43-86F1-A21205CB7797}"/>
              </a:ext>
            </a:extLst>
          </p:cNvPr>
          <p:cNvCxnSpPr>
            <a:cxnSpLocks/>
          </p:cNvCxnSpPr>
          <p:nvPr userDrawn="1"/>
        </p:nvCxnSpPr>
        <p:spPr>
          <a:xfrm>
            <a:off x="8111959" y="4314452"/>
            <a:ext cx="361512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164B9044-4E51-C34A-8EED-BE1CD6FC7619}"/>
              </a:ext>
            </a:extLst>
          </p:cNvPr>
          <p:cNvSpPr>
            <a:spLocks noGrp="1"/>
          </p:cNvSpPr>
          <p:nvPr>
            <p:ph type="subTitle" idx="1" hasCustomPrompt="1"/>
          </p:nvPr>
        </p:nvSpPr>
        <p:spPr>
          <a:xfrm>
            <a:off x="444797" y="523604"/>
            <a:ext cx="7222366" cy="5298076"/>
          </a:xfrm>
          <a:effectLst/>
        </p:spPr>
        <p:txBody>
          <a:bodyPr wrap="square" numCol="2" spcCol="365760" anchor="t" anchorCtr="0">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lang="en-US" sz="1800" b="0" i="0" baseline="0" smtClean="0">
                <a:solidFill>
                  <a:srgbClr val="7029EC"/>
                </a:solidFill>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sapien</a:t>
            </a:r>
            <a:r>
              <a:rPr lang="en-US"/>
              <a:t> ante </a:t>
            </a:r>
            <a:r>
              <a:rPr lang="en-US" err="1"/>
              <a:t>sed</a:t>
            </a:r>
            <a:r>
              <a:rPr lang="en-US"/>
              <a:t> </a:t>
            </a:r>
            <a:r>
              <a:rPr lang="en-US" err="1"/>
              <a:t>aliquet</a:t>
            </a:r>
            <a:r>
              <a:rPr lang="en-US"/>
              <a:t> </a:t>
            </a:r>
            <a:r>
              <a:rPr lang="en-US" err="1"/>
              <a:t>donec</a:t>
            </a:r>
            <a:r>
              <a:rPr lang="en-US"/>
              <a:t>. </a:t>
            </a:r>
            <a:r>
              <a:rPr lang="en-US" err="1"/>
              <a:t>Sodales</a:t>
            </a:r>
            <a:r>
              <a:rPr lang="en-US"/>
              <a:t> </a:t>
            </a:r>
            <a:r>
              <a:rPr lang="en-US" err="1"/>
              <a:t>sapien</a:t>
            </a:r>
            <a:r>
              <a:rPr lang="en-US"/>
              <a:t> </a:t>
            </a:r>
            <a:r>
              <a:rPr lang="en-US" err="1"/>
              <a:t>elit</a:t>
            </a:r>
            <a:r>
              <a:rPr lang="en-US"/>
              <a:t>. </a:t>
            </a:r>
            <a:r>
              <a:rPr lang="en-US" err="1"/>
              <a:t>Egestas</a:t>
            </a:r>
            <a:r>
              <a:rPr lang="en-US"/>
              <a:t> </a:t>
            </a:r>
            <a:r>
              <a:rPr lang="en-US" err="1"/>
              <a:t>wisi</a:t>
            </a:r>
            <a:r>
              <a:rPr lang="en-US"/>
              <a:t> </a:t>
            </a:r>
            <a:r>
              <a:rPr lang="en-US" err="1"/>
              <a:t>duis</a:t>
            </a:r>
            <a:r>
              <a:rPr lang="en-US"/>
              <a:t> </a:t>
            </a:r>
            <a:r>
              <a:rPr lang="en-US" err="1"/>
              <a:t>pede</a:t>
            </a:r>
            <a:r>
              <a:rPr lang="en-US"/>
              <a:t>. </a:t>
            </a:r>
            <a:r>
              <a:rPr lang="en-US" err="1"/>
              <a:t>Mi</a:t>
            </a:r>
            <a:r>
              <a:rPr lang="en-US"/>
              <a:t> quam </a:t>
            </a:r>
            <a:r>
              <a:rPr lang="en-US" err="1"/>
              <a:t>blandit</a:t>
            </a:r>
            <a:r>
              <a:rPr lang="en-US"/>
              <a:t> vitae </a:t>
            </a:r>
            <a:r>
              <a:rPr lang="en-US" err="1"/>
              <a:t>potenti</a:t>
            </a:r>
            <a:r>
              <a:rPr lang="en-US"/>
              <a:t>, </a:t>
            </a:r>
            <a:r>
              <a:rPr lang="en-US" err="1"/>
              <a:t>eget</a:t>
            </a:r>
            <a:r>
              <a:rPr lang="en-US"/>
              <a:t> magna, </a:t>
            </a:r>
            <a:r>
              <a:rPr lang="en-US" err="1"/>
              <a:t>ullamcorper</a:t>
            </a:r>
            <a:r>
              <a:rPr lang="en-US"/>
              <a:t> </a:t>
            </a:r>
            <a:r>
              <a:rPr lang="en-US" err="1"/>
              <a:t>pede</a:t>
            </a:r>
            <a:r>
              <a:rPr lang="en-US"/>
              <a:t>, </a:t>
            </a:r>
            <a:r>
              <a:rPr lang="en-US" err="1"/>
              <a:t>lectus</a:t>
            </a:r>
            <a:r>
              <a:rPr lang="en-US"/>
              <a:t> </a:t>
            </a:r>
            <a:r>
              <a:rPr lang="en-US" err="1"/>
              <a:t>cras</a:t>
            </a:r>
            <a:r>
              <a:rPr lang="en-US"/>
              <a:t> </a:t>
            </a:r>
            <a:r>
              <a:rPr lang="en-US" err="1"/>
              <a:t>metus</a:t>
            </a:r>
            <a:r>
              <a:rPr lang="en-US"/>
              <a:t>. Pharetra in. </a:t>
            </a:r>
            <a:r>
              <a:rPr lang="en-US" err="1"/>
              <a:t>Scelerisque</a:t>
            </a:r>
            <a:r>
              <a:rPr lang="en-US"/>
              <a:t> </a:t>
            </a:r>
            <a:r>
              <a:rPr lang="en-US" err="1"/>
              <a:t>elit</a:t>
            </a:r>
            <a:r>
              <a:rPr lang="en-US"/>
              <a:t> </a:t>
            </a:r>
            <a:r>
              <a:rPr lang="en-US" err="1"/>
              <a:t>bibendum</a:t>
            </a:r>
            <a:r>
              <a:rPr lang="en-US"/>
              <a:t> </a:t>
            </a:r>
            <a:r>
              <a:rPr lang="en-US" err="1"/>
              <a:t>proin</a:t>
            </a:r>
            <a:r>
              <a:rPr lang="en-US"/>
              <a:t> </a:t>
            </a:r>
            <a:r>
              <a:rPr lang="en-US" err="1"/>
              <a:t>wisi</a:t>
            </a:r>
            <a:r>
              <a:rPr lang="en-US"/>
              <a:t> </a:t>
            </a:r>
            <a:r>
              <a:rPr lang="en-US" err="1"/>
              <a:t>aliquam</a:t>
            </a:r>
            <a:r>
              <a:rPr lang="en-US"/>
              <a:t> </a:t>
            </a:r>
            <a:r>
              <a:rPr lang="en-US" err="1"/>
              <a:t>tellus</a:t>
            </a:r>
            <a:r>
              <a:rPr lang="en-US"/>
              <a:t>. </a:t>
            </a:r>
            <a:r>
              <a:rPr lang="en-US" err="1"/>
              <a:t>Tempor</a:t>
            </a:r>
            <a:r>
              <a:rPr lang="en-US"/>
              <a:t> in, </a:t>
            </a:r>
            <a:r>
              <a:rPr lang="en-US" err="1"/>
              <a:t>volutpat</a:t>
            </a:r>
            <a:r>
              <a:rPr lang="en-US"/>
              <a:t> </a:t>
            </a:r>
            <a:r>
              <a:rPr lang="en-US" err="1"/>
              <a:t>posuere</a:t>
            </a:r>
            <a:r>
              <a:rPr lang="en-US"/>
              <a:t> </a:t>
            </a:r>
            <a:r>
              <a:rPr lang="en-US" err="1"/>
              <a:t>sed</a:t>
            </a:r>
            <a:r>
              <a:rPr lang="en-US"/>
              <a:t>, </a:t>
            </a:r>
            <a:r>
              <a:rPr lang="en-US" err="1"/>
              <a:t>mauris</a:t>
            </a:r>
            <a:r>
              <a:rPr lang="en-US"/>
              <a:t> </a:t>
            </a:r>
            <a:r>
              <a:rPr lang="en-US" err="1"/>
              <a:t>purus</a:t>
            </a:r>
            <a:r>
              <a:rPr lang="en-US"/>
              <a:t> </a:t>
            </a:r>
            <a:r>
              <a:rPr lang="en-US" err="1"/>
              <a:t>luctus</a:t>
            </a:r>
            <a:r>
              <a:rPr lang="en-US"/>
              <a:t> </a:t>
            </a:r>
            <a:r>
              <a:rPr lang="en-US" err="1"/>
              <a:t>duis</a:t>
            </a:r>
            <a:r>
              <a:rPr lang="en-US"/>
              <a:t> </a:t>
            </a:r>
            <a:r>
              <a:rPr lang="en-US" err="1"/>
              <a:t>aliquam</a:t>
            </a:r>
            <a:r>
              <a:rPr lang="en-US"/>
              <a:t> </a:t>
            </a:r>
            <a:r>
              <a:rPr lang="en-US" err="1"/>
              <a:t>vestibulum</a:t>
            </a:r>
            <a:r>
              <a:rPr lang="en-US"/>
              <a:t>, non </a:t>
            </a:r>
            <a:r>
              <a:rPr lang="en-US" err="1"/>
              <a:t>hendrerit</a:t>
            </a:r>
            <a:r>
              <a:rPr lang="en-US"/>
              <a:t> </a:t>
            </a:r>
            <a:r>
              <a:rPr lang="en-US" err="1"/>
              <a:t>condimentum</a:t>
            </a:r>
            <a:r>
              <a:rPr lang="en-US"/>
              <a:t> </a:t>
            </a:r>
            <a:r>
              <a:rPr lang="en-US" err="1"/>
              <a:t>ridiculus</a:t>
            </a:r>
            <a:r>
              <a:rPr lang="en-US"/>
              <a:t> ligula </a:t>
            </a:r>
            <a:r>
              <a:rPr lang="en-US" err="1"/>
              <a:t>penatibus</a:t>
            </a:r>
            <a:r>
              <a:rPr lang="en-US"/>
              <a:t> lacus. </a:t>
            </a:r>
            <a:r>
              <a:rPr lang="en-US" err="1"/>
              <a:t>Velit</a:t>
            </a:r>
            <a:r>
              <a:rPr lang="en-US"/>
              <a:t> </a:t>
            </a:r>
            <a:r>
              <a:rPr lang="en-US" err="1"/>
              <a:t>auctor</a:t>
            </a:r>
            <a:r>
              <a:rPr lang="en-US"/>
              <a:t> </a:t>
            </a:r>
            <a:r>
              <a:rPr lang="en-US" err="1"/>
              <a:t>luctus</a:t>
            </a:r>
            <a:r>
              <a:rPr lang="en-US"/>
              <a:t> </a:t>
            </a:r>
            <a:r>
              <a:rPr lang="en-US" err="1"/>
              <a:t>platea</a:t>
            </a:r>
            <a:r>
              <a:rPr lang="en-US"/>
              <a:t> integer </a:t>
            </a:r>
            <a:r>
              <a:rPr lang="en-US" err="1"/>
              <a:t>eros</a:t>
            </a:r>
            <a:r>
              <a:rPr lang="en-US"/>
              <a:t>, sit </a:t>
            </a:r>
            <a:r>
              <a:rPr lang="en-US" err="1"/>
              <a:t>aenean</a:t>
            </a:r>
            <a:r>
              <a:rPr lang="en-US"/>
              <a:t> </a:t>
            </a:r>
            <a:r>
              <a:rPr lang="en-US" err="1"/>
              <a:t>velit</a:t>
            </a:r>
            <a:r>
              <a:rPr lang="en-US"/>
              <a:t> quam </a:t>
            </a:r>
            <a:r>
              <a:rPr lang="en-US" err="1"/>
              <a:t>sunt</a:t>
            </a:r>
            <a:r>
              <a:rPr lang="en-US"/>
              <a:t>. Vitae non </a:t>
            </a:r>
            <a:r>
              <a:rPr lang="en-US" err="1"/>
              <a:t>hac</a:t>
            </a:r>
            <a:r>
              <a:rPr lang="en-US"/>
              <a:t> </a:t>
            </a:r>
            <a:r>
              <a:rPr lang="en-US" err="1"/>
              <a:t>ultricies</a:t>
            </a:r>
            <a:r>
              <a:rPr lang="en-US"/>
              <a:t>, </a:t>
            </a:r>
            <a:r>
              <a:rPr lang="en-US" err="1"/>
              <a:t>curabitur</a:t>
            </a:r>
            <a:r>
              <a:rPr lang="en-US"/>
              <a:t> </a:t>
            </a:r>
            <a:r>
              <a:rPr lang="en-US" err="1"/>
              <a:t>quis</a:t>
            </a:r>
            <a:r>
              <a:rPr lang="en-US"/>
              <a:t> </a:t>
            </a:r>
            <a:r>
              <a:rPr lang="en-US" err="1"/>
              <a:t>justo</a:t>
            </a:r>
            <a:r>
              <a:rPr lang="en-US"/>
              <a:t> </a:t>
            </a:r>
            <a:r>
              <a:rPr lang="en-US" err="1"/>
              <a:t>cras</a:t>
            </a:r>
            <a:r>
              <a:rPr lang="en-US"/>
              <a:t> </a:t>
            </a:r>
            <a:r>
              <a:rPr lang="en-US" err="1"/>
              <a:t>etiam</a:t>
            </a:r>
            <a:r>
              <a:rPr lang="en-US"/>
              <a:t> tempus, </a:t>
            </a:r>
            <a:r>
              <a:rPr lang="en-US" err="1"/>
              <a:t>est</a:t>
            </a:r>
            <a:r>
              <a:rPr lang="en-US"/>
              <a:t> ac, </a:t>
            </a:r>
            <a:r>
              <a:rPr lang="en-US" err="1"/>
              <a:t>duis</a:t>
            </a:r>
            <a:r>
              <a:rPr lang="en-US"/>
              <a:t> </a:t>
            </a:r>
            <a:r>
              <a:rPr lang="en-US" err="1"/>
              <a:t>suspendisse</a:t>
            </a:r>
            <a:r>
              <a:rPr lang="en-US"/>
              <a:t> </a:t>
            </a:r>
            <a:r>
              <a:rPr lang="en-US" err="1"/>
              <a:t>pede</a:t>
            </a:r>
            <a:r>
              <a:rPr lang="en-US"/>
              <a:t> id </a:t>
            </a:r>
            <a:r>
              <a:rPr lang="en-US" err="1"/>
              <a:t>aenean</a:t>
            </a:r>
            <a:r>
              <a:rPr lang="en-US"/>
              <a:t>. </a:t>
            </a:r>
            <a:r>
              <a:rPr lang="en-US" err="1"/>
              <a:t>Fusce</a:t>
            </a:r>
            <a:r>
              <a:rPr lang="en-US"/>
              <a:t> at </a:t>
            </a:r>
            <a:r>
              <a:rPr lang="en-US" err="1"/>
              <a:t>donec</a:t>
            </a:r>
            <a:r>
              <a:rPr lang="en-US"/>
              <a:t>, ipsum dolor </a:t>
            </a:r>
            <a:r>
              <a:rPr lang="en-US" err="1"/>
              <a:t>lectus</a:t>
            </a:r>
            <a:r>
              <a:rPr lang="en-US"/>
              <a:t>, </a:t>
            </a:r>
            <a:r>
              <a:rPr lang="en-US" err="1"/>
              <a:t>vehicula</a:t>
            </a:r>
            <a:r>
              <a:rPr lang="en-US"/>
              <a:t> </a:t>
            </a:r>
            <a:r>
              <a:rPr lang="en-US" err="1"/>
              <a:t>tellus</a:t>
            </a:r>
            <a:r>
              <a:rPr lang="en-US"/>
              <a:t> </a:t>
            </a:r>
            <a:r>
              <a:rPr lang="en-US" err="1"/>
              <a:t>aliquam</a:t>
            </a:r>
            <a:r>
              <a:rPr lang="en-US"/>
              <a:t> magna et </a:t>
            </a:r>
            <a:r>
              <a:rPr lang="en-US" err="1"/>
              <a:t>pede</a:t>
            </a:r>
            <a:r>
              <a:rPr lang="en-US"/>
              <a:t>, </a:t>
            </a:r>
            <a:r>
              <a:rPr lang="en-US" err="1"/>
              <a:t>aenean</a:t>
            </a:r>
            <a:r>
              <a:rPr lang="en-US"/>
              <a:t> </a:t>
            </a:r>
            <a:r>
              <a:rPr lang="en-US" err="1"/>
              <a:t>lobortis</a:t>
            </a:r>
            <a:r>
              <a:rPr lang="en-US"/>
              <a:t>. Vitae </a:t>
            </a:r>
            <a:r>
              <a:rPr lang="en-US" err="1"/>
              <a:t>velit</a:t>
            </a:r>
            <a:r>
              <a:rPr lang="en-US"/>
              <a:t>, </a:t>
            </a:r>
            <a:r>
              <a:rPr lang="en-US" err="1"/>
              <a:t>ultrices</a:t>
            </a:r>
            <a:r>
              <a:rPr lang="en-US"/>
              <a:t> dolor lorem </a:t>
            </a:r>
            <a:r>
              <a:rPr lang="en-US" err="1"/>
              <a:t>dapibus</a:t>
            </a:r>
            <a:r>
              <a:rPr lang="en-US"/>
              <a:t>, lorem </a:t>
            </a:r>
            <a:r>
              <a:rPr lang="en-US" err="1"/>
              <a:t>morbi</a:t>
            </a:r>
            <a:r>
              <a:rPr lang="en-US"/>
              <a:t>, </a:t>
            </a:r>
            <a:r>
              <a:rPr lang="en-US" err="1"/>
              <a:t>netus</a:t>
            </a:r>
            <a:r>
              <a:rPr lang="en-US"/>
              <a:t> </a:t>
            </a:r>
            <a:r>
              <a:rPr lang="en-US" err="1"/>
              <a:t>velit</a:t>
            </a:r>
            <a:r>
              <a:rPr lang="en-US"/>
              <a:t> vitae </a:t>
            </a:r>
            <a:r>
              <a:rPr lang="en-US" err="1"/>
              <a:t>ultrices</a:t>
            </a:r>
            <a:r>
              <a:rPr lang="en-US"/>
              <a:t> cum </a:t>
            </a:r>
            <a:r>
              <a:rPr lang="en-US" err="1"/>
              <a:t>porttitor</a:t>
            </a:r>
            <a:r>
              <a:rPr lang="en-US"/>
              <a:t> </a:t>
            </a:r>
            <a:r>
              <a:rPr lang="en-US" err="1"/>
              <a:t>vestibulum</a:t>
            </a:r>
            <a:r>
              <a:rPr lang="en-US"/>
              <a:t>, </a:t>
            </a:r>
            <a:r>
              <a:rPr lang="en-US" err="1"/>
              <a:t>risus</a:t>
            </a:r>
            <a:r>
              <a:rPr lang="en-US"/>
              <a:t> sit </a:t>
            </a:r>
            <a:r>
              <a:rPr lang="en-US" err="1"/>
              <a:t>porttitor</a:t>
            </a:r>
            <a:r>
              <a:rPr lang="en-US"/>
              <a:t>.</a:t>
            </a:r>
          </a:p>
        </p:txBody>
      </p:sp>
      <p:sp>
        <p:nvSpPr>
          <p:cNvPr id="20" name="Text Placeholder 2">
            <a:extLst>
              <a:ext uri="{FF2B5EF4-FFF2-40B4-BE49-F238E27FC236}">
                <a16:creationId xmlns:a16="http://schemas.microsoft.com/office/drawing/2014/main" id="{3F15FA25-223E-1747-A60F-50B8B08AD138}"/>
              </a:ext>
            </a:extLst>
          </p:cNvPr>
          <p:cNvSpPr>
            <a:spLocks noGrp="1"/>
          </p:cNvSpPr>
          <p:nvPr>
            <p:ph type="body" sz="quarter" idx="17" hasCustomPrompt="1"/>
          </p:nvPr>
        </p:nvSpPr>
        <p:spPr>
          <a:xfrm>
            <a:off x="8111959" y="4535595"/>
            <a:ext cx="3614738" cy="719171"/>
          </a:xfrm>
        </p:spPr>
        <p:txBody>
          <a:bodyPr wrap="square" anchor="ctr" anchorCtr="0">
            <a:spAutoFit/>
          </a:bodyPr>
          <a:lstStyle>
            <a:lvl1pPr>
              <a:defRPr sz="1400" b="1" i="0" cap="all">
                <a:solidFill>
                  <a:srgbClr val="7029EC"/>
                </a:solidFill>
                <a:latin typeface="Arial Black" panose="020B0604020202020204" pitchFamily="34" charset="0"/>
                <a:cs typeface="Arial Black" panose="020B0604020202020204" pitchFamily="34" charset="0"/>
              </a:defRPr>
            </a:lvl1pPr>
          </a:lstStyle>
          <a:p>
            <a:r>
              <a:rPr lang="en-US" sz="1800"/>
              <a:t>STACEY D. STEWART</a:t>
            </a:r>
          </a:p>
          <a:p>
            <a:r>
              <a:rPr lang="en-US" sz="1800" b="0" i="0" cap="all" baseline="0">
                <a:latin typeface="Arial" panose="020B0604020202020204" pitchFamily="34" charset="0"/>
                <a:cs typeface="Arial" panose="020B0604020202020204" pitchFamily="34" charset="0"/>
              </a:rPr>
              <a:t>PRESIDENT</a:t>
            </a:r>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artner Logo #1">
    <p:spTree>
      <p:nvGrpSpPr>
        <p:cNvPr id="1" name=""/>
        <p:cNvGrpSpPr/>
        <p:nvPr/>
      </p:nvGrpSpPr>
      <p:grpSpPr>
        <a:xfrm>
          <a:off x="0" y="0"/>
          <a:ext cx="0" cy="0"/>
          <a:chOff x="0" y="0"/>
          <a:chExt cx="0" cy="0"/>
        </a:xfrm>
      </p:grpSpPr>
      <p:sp>
        <p:nvSpPr>
          <p:cNvPr id="30" name="Rectangle 29"/>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Triangle 30"/>
          <p:cNvSpPr/>
          <p:nvPr userDrawn="1"/>
        </p:nvSpPr>
        <p:spPr>
          <a:xfrm rot="10800000" flipH="1">
            <a:off x="-1946" y="13447"/>
            <a:ext cx="2200835" cy="6909002"/>
          </a:xfrm>
          <a:prstGeom prst="rtTriangle">
            <a:avLst/>
          </a:prstGeom>
          <a:solidFill>
            <a:srgbClr val="5B3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sp>
        <p:nvSpPr>
          <p:cNvPr id="32" name="Rectangle 31"/>
          <p:cNvSpPr/>
          <p:nvPr userDrawn="1"/>
        </p:nvSpPr>
        <p:spPr>
          <a:xfrm>
            <a:off x="3792071" y="914400"/>
            <a:ext cx="8397984" cy="5123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p:cNvSpPr/>
          <p:nvPr userDrawn="1"/>
        </p:nvSpPr>
        <p:spPr>
          <a:xfrm flipH="1">
            <a:off x="9991165" y="0"/>
            <a:ext cx="2200835" cy="6909002"/>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sp>
        <p:nvSpPr>
          <p:cNvPr id="26" name="Title 1"/>
          <p:cNvSpPr>
            <a:spLocks noGrp="1"/>
          </p:cNvSpPr>
          <p:nvPr>
            <p:ph type="ctrTitle" hasCustomPrompt="1"/>
          </p:nvPr>
        </p:nvSpPr>
        <p:spPr>
          <a:xfrm>
            <a:off x="4038601" y="1127957"/>
            <a:ext cx="6194612" cy="3197577"/>
          </a:xfrm>
        </p:spPr>
        <p:txBody>
          <a:bodyPr anchor="t">
            <a:normAutofit/>
          </a:bodyPr>
          <a:lstStyle>
            <a:lvl1pPr algn="l">
              <a:lnSpc>
                <a:spcPct val="90000"/>
              </a:lnSpc>
              <a:defRPr sz="5600" b="1" i="0" cap="all" baseline="0">
                <a:solidFill>
                  <a:srgbClr val="7029EC"/>
                </a:solidFill>
                <a:latin typeface="Arial Black" charset="0"/>
                <a:ea typeface="Arial Black" charset="0"/>
                <a:cs typeface="Arial Black" charset="0"/>
              </a:defRPr>
            </a:lvl1pPr>
          </a:lstStyle>
          <a:p>
            <a:r>
              <a:rPr lang="en-US" noProof="0"/>
              <a:t>HEALTHY MOMS. STRONG BABIES.</a:t>
            </a:r>
            <a:endParaRPr lang="en-US"/>
          </a:p>
        </p:txBody>
      </p:sp>
      <p:sp>
        <p:nvSpPr>
          <p:cNvPr id="27" name="Subtitle 2"/>
          <p:cNvSpPr>
            <a:spLocks noGrp="1"/>
          </p:cNvSpPr>
          <p:nvPr>
            <p:ph type="subTitle" idx="1" hasCustomPrompt="1"/>
          </p:nvPr>
        </p:nvSpPr>
        <p:spPr>
          <a:xfrm>
            <a:off x="4038600" y="4513062"/>
            <a:ext cx="6194613" cy="740320"/>
          </a:xfrm>
        </p:spPr>
        <p:txBody>
          <a:bodyPr>
            <a:normAutofit/>
          </a:bodyPr>
          <a:lstStyle>
            <a:lvl1pPr marL="0" indent="0" algn="l">
              <a:buNone/>
              <a:defRPr sz="2000" b="0" i="0">
                <a:solidFill>
                  <a:srgbClr val="7029EC"/>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29" name="Right Triangle 28"/>
          <p:cNvSpPr/>
          <p:nvPr userDrawn="1"/>
        </p:nvSpPr>
        <p:spPr>
          <a:xfrm flipH="1">
            <a:off x="9991165" y="20843"/>
            <a:ext cx="2200835" cy="6909002"/>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sp>
        <p:nvSpPr>
          <p:cNvPr id="16" name="Picture Placeholder 3"/>
          <p:cNvSpPr>
            <a:spLocks noGrp="1"/>
          </p:cNvSpPr>
          <p:nvPr>
            <p:ph type="pic" sz="quarter" idx="12" hasCustomPrompt="1"/>
          </p:nvPr>
        </p:nvSpPr>
        <p:spPr>
          <a:xfrm>
            <a:off x="5041900" y="5348893"/>
            <a:ext cx="1195938" cy="605922"/>
          </a:xfrm>
        </p:spPr>
        <p:txBody>
          <a:bodyPr>
            <a:noAutofit/>
          </a:bodyPr>
          <a:lstStyle>
            <a:lvl1pPr marL="0" indent="0">
              <a:buNone/>
              <a:defRPr sz="1400" baseline="0">
                <a:solidFill>
                  <a:schemeClr val="bg1">
                    <a:lumMod val="50000"/>
                  </a:schemeClr>
                </a:solidFill>
              </a:defRPr>
            </a:lvl1pPr>
          </a:lstStyle>
          <a:p>
            <a:r>
              <a:rPr lang="en-US" dirty="0"/>
              <a:t>Insert partner logo</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0129" y="555372"/>
            <a:ext cx="1589950" cy="1160524"/>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042007" y="5403563"/>
            <a:ext cx="750125" cy="533146"/>
          </a:xfrm>
          <a:prstGeom prst="rect">
            <a:avLst/>
          </a:prstGeom>
        </p:spPr>
      </p:pic>
      <p:sp>
        <p:nvSpPr>
          <p:cNvPr id="15"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a:t>Add event/program name or stamp here</a:t>
            </a:r>
          </a:p>
        </p:txBody>
      </p:sp>
    </p:spTree>
    <p:extLst>
      <p:ext uri="{BB962C8B-B14F-4D97-AF65-F5344CB8AC3E}">
        <p14:creationId xmlns:p14="http://schemas.microsoft.com/office/powerpoint/2010/main" val="118902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Photo, 4 subheads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A6B597-DF8A-C146-B45A-8CDB18040242}"/>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648E4428-BA67-D646-87A4-DE2EBB28057A}"/>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6B3D9E65-0B37-AB4A-8269-363EC236B13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a:t>CLICK TO EDIT TITLE</a:t>
            </a:r>
          </a:p>
        </p:txBody>
      </p:sp>
      <p:pic>
        <p:nvPicPr>
          <p:cNvPr id="24" name="Picture 23">
            <a:extLst>
              <a:ext uri="{FF2B5EF4-FFF2-40B4-BE49-F238E27FC236}">
                <a16:creationId xmlns:a16="http://schemas.microsoft.com/office/drawing/2014/main" id="{B2160D22-6F71-C948-A93A-72164624641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3"/>
          <a:stretch/>
        </p:blipFill>
        <p:spPr>
          <a:xfrm>
            <a:off x="0" y="-14514"/>
            <a:ext cx="3912939" cy="5984761"/>
          </a:xfrm>
          <a:prstGeom prst="rect">
            <a:avLst/>
          </a:prstGeom>
        </p:spPr>
      </p:pic>
      <p:sp>
        <p:nvSpPr>
          <p:cNvPr id="39" name="Content Placeholder 2">
            <a:extLst>
              <a:ext uri="{FF2B5EF4-FFF2-40B4-BE49-F238E27FC236}">
                <a16:creationId xmlns:a16="http://schemas.microsoft.com/office/drawing/2014/main" id="{75CD6462-5796-F146-A3FE-F599F98450A7}"/>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0" name="Text Placeholder 3">
            <a:extLst>
              <a:ext uri="{FF2B5EF4-FFF2-40B4-BE49-F238E27FC236}">
                <a16:creationId xmlns:a16="http://schemas.microsoft.com/office/drawing/2014/main" id="{C3A757A0-40A6-2D45-BB78-8229A1013915}"/>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1" name="Content Placeholder 2">
            <a:extLst>
              <a:ext uri="{FF2B5EF4-FFF2-40B4-BE49-F238E27FC236}">
                <a16:creationId xmlns:a16="http://schemas.microsoft.com/office/drawing/2014/main" id="{C4B2F5D4-F89E-D64E-8EA4-E6DAA1DF8D89}"/>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5" name="Text Placeholder 3">
            <a:extLst>
              <a:ext uri="{FF2B5EF4-FFF2-40B4-BE49-F238E27FC236}">
                <a16:creationId xmlns:a16="http://schemas.microsoft.com/office/drawing/2014/main" id="{B69FADCE-36C2-D843-A773-637C676A3B4A}"/>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6" name="Content Placeholder 2">
            <a:extLst>
              <a:ext uri="{FF2B5EF4-FFF2-40B4-BE49-F238E27FC236}">
                <a16:creationId xmlns:a16="http://schemas.microsoft.com/office/drawing/2014/main" id="{1CD68245-A316-304D-B2A5-D92E1A62D2DD}"/>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9" name="Text Placeholder 3">
            <a:extLst>
              <a:ext uri="{FF2B5EF4-FFF2-40B4-BE49-F238E27FC236}">
                <a16:creationId xmlns:a16="http://schemas.microsoft.com/office/drawing/2014/main" id="{15FCC21C-EA35-FA4B-A20F-527F4D73CE05}"/>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50" name="Content Placeholder 2">
            <a:extLst>
              <a:ext uri="{FF2B5EF4-FFF2-40B4-BE49-F238E27FC236}">
                <a16:creationId xmlns:a16="http://schemas.microsoft.com/office/drawing/2014/main" id="{10919B6F-8FC8-BD42-8662-4F1E83A4E820}"/>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51" name="Text Placeholder 3">
            <a:extLst>
              <a:ext uri="{FF2B5EF4-FFF2-40B4-BE49-F238E27FC236}">
                <a16:creationId xmlns:a16="http://schemas.microsoft.com/office/drawing/2014/main" id="{783CA15C-C593-D042-AD23-FEAAEB848599}"/>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0"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029543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amp; Photo, 4 subheads #2">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a:t>CLICK TO EDIT TITLE</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24" name="Picture 23">
            <a:extLst>
              <a:ext uri="{FF2B5EF4-FFF2-40B4-BE49-F238E27FC236}">
                <a16:creationId xmlns:a16="http://schemas.microsoft.com/office/drawing/2014/main" id="{B2160D22-6F71-C948-A93A-72164624641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3"/>
          <a:stretch/>
        </p:blipFill>
        <p:spPr>
          <a:xfrm>
            <a:off x="0" y="0"/>
            <a:ext cx="3912939" cy="5984761"/>
          </a:xfrm>
          <a:prstGeom prst="rect">
            <a:avLst/>
          </a:prstGeom>
        </p:spPr>
      </p:pic>
      <p:sp>
        <p:nvSpPr>
          <p:cNvPr id="31" name="Content Placeholder 2">
            <a:extLst>
              <a:ext uri="{FF2B5EF4-FFF2-40B4-BE49-F238E27FC236}">
                <a16:creationId xmlns:a16="http://schemas.microsoft.com/office/drawing/2014/main" id="{7A3BA548-C09D-6A48-ADE5-657BABF43672}"/>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2" name="Text Placeholder 3">
            <a:extLst>
              <a:ext uri="{FF2B5EF4-FFF2-40B4-BE49-F238E27FC236}">
                <a16:creationId xmlns:a16="http://schemas.microsoft.com/office/drawing/2014/main" id="{9401C38C-156F-F543-8B7B-61EBBC11CBA3}"/>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5" name="Content Placeholder 2">
            <a:extLst>
              <a:ext uri="{FF2B5EF4-FFF2-40B4-BE49-F238E27FC236}">
                <a16:creationId xmlns:a16="http://schemas.microsoft.com/office/drawing/2014/main" id="{FD6FF161-92B3-6A4F-8E73-D18641A57C87}"/>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6" name="Text Placeholder 3">
            <a:extLst>
              <a:ext uri="{FF2B5EF4-FFF2-40B4-BE49-F238E27FC236}">
                <a16:creationId xmlns:a16="http://schemas.microsoft.com/office/drawing/2014/main" id="{2F22A9EA-383A-1944-8EA5-CCC10E95ADA6}"/>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7" name="Content Placeholder 2">
            <a:extLst>
              <a:ext uri="{FF2B5EF4-FFF2-40B4-BE49-F238E27FC236}">
                <a16:creationId xmlns:a16="http://schemas.microsoft.com/office/drawing/2014/main" id="{EB2B5F86-36C7-7F48-AFD2-16B0F87E99CA}"/>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8" name="Text Placeholder 3">
            <a:extLst>
              <a:ext uri="{FF2B5EF4-FFF2-40B4-BE49-F238E27FC236}">
                <a16:creationId xmlns:a16="http://schemas.microsoft.com/office/drawing/2014/main" id="{9D918B26-2B66-CE4C-9651-E3EEC59DA194}"/>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9" name="Content Placeholder 2">
            <a:extLst>
              <a:ext uri="{FF2B5EF4-FFF2-40B4-BE49-F238E27FC236}">
                <a16:creationId xmlns:a16="http://schemas.microsoft.com/office/drawing/2014/main" id="{BFDC5079-019F-A442-9DCC-30D6E1428D0B}"/>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0" name="Text Placeholder 3">
            <a:extLst>
              <a:ext uri="{FF2B5EF4-FFF2-40B4-BE49-F238E27FC236}">
                <a16:creationId xmlns:a16="http://schemas.microsoft.com/office/drawing/2014/main" id="{DF58685E-E24B-404B-9A0A-BA91B9A67233}"/>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2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290241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mp; Photo, 4 subheads #3">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618212F-A3C7-3A47-893D-D31062AE98AA}"/>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5CFB6EB9-48C0-CB45-A1F9-7B19557BF631}"/>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040D43B-5D9E-9748-B6E5-542BAC6AFC2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37" name="Title 1">
            <a:extLst>
              <a:ext uri="{FF2B5EF4-FFF2-40B4-BE49-F238E27FC236}">
                <a16:creationId xmlns:a16="http://schemas.microsoft.com/office/drawing/2014/main" id="{44A742A5-7584-0949-BF93-DB0F6C0F59BE}"/>
              </a:ext>
            </a:extLst>
          </p:cNvPr>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a:t>CLICK TO EDIT TITLE</a:t>
            </a:r>
          </a:p>
        </p:txBody>
      </p:sp>
      <p:pic>
        <p:nvPicPr>
          <p:cNvPr id="20" name="Picture 19">
            <a:extLst>
              <a:ext uri="{FF2B5EF4-FFF2-40B4-BE49-F238E27FC236}">
                <a16:creationId xmlns:a16="http://schemas.microsoft.com/office/drawing/2014/main" id="{6805DDEC-B671-C447-B344-8927FA5CA32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0391"/>
            <a:ext cx="4166747" cy="5980658"/>
          </a:xfrm>
          <a:prstGeom prst="rect">
            <a:avLst/>
          </a:prstGeom>
        </p:spPr>
      </p:pic>
      <p:sp>
        <p:nvSpPr>
          <p:cNvPr id="42" name="Content Placeholder 2">
            <a:extLst>
              <a:ext uri="{FF2B5EF4-FFF2-40B4-BE49-F238E27FC236}">
                <a16:creationId xmlns:a16="http://schemas.microsoft.com/office/drawing/2014/main" id="{1C679205-AA75-0543-8AF2-AD09D2A6FB00}"/>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3" name="Text Placeholder 3">
            <a:extLst>
              <a:ext uri="{FF2B5EF4-FFF2-40B4-BE49-F238E27FC236}">
                <a16:creationId xmlns:a16="http://schemas.microsoft.com/office/drawing/2014/main" id="{7786475F-EDE3-0441-91ED-C8A0903999F1}"/>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4" name="Content Placeholder 2">
            <a:extLst>
              <a:ext uri="{FF2B5EF4-FFF2-40B4-BE49-F238E27FC236}">
                <a16:creationId xmlns:a16="http://schemas.microsoft.com/office/drawing/2014/main" id="{A27A0E02-8DFB-4C4B-BEAE-167068929587}"/>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5" name="Text Placeholder 3">
            <a:extLst>
              <a:ext uri="{FF2B5EF4-FFF2-40B4-BE49-F238E27FC236}">
                <a16:creationId xmlns:a16="http://schemas.microsoft.com/office/drawing/2014/main" id="{ADFE41B7-C127-EC49-A3C9-D396CC328FE5}"/>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6" name="Content Placeholder 2">
            <a:extLst>
              <a:ext uri="{FF2B5EF4-FFF2-40B4-BE49-F238E27FC236}">
                <a16:creationId xmlns:a16="http://schemas.microsoft.com/office/drawing/2014/main" id="{DC9F34E0-3AE2-784A-BF0E-7733E421C80F}"/>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7" name="Text Placeholder 3">
            <a:extLst>
              <a:ext uri="{FF2B5EF4-FFF2-40B4-BE49-F238E27FC236}">
                <a16:creationId xmlns:a16="http://schemas.microsoft.com/office/drawing/2014/main" id="{03279600-A459-7F41-ABC7-6C5894CB90F8}"/>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8" name="Content Placeholder 2">
            <a:extLst>
              <a:ext uri="{FF2B5EF4-FFF2-40B4-BE49-F238E27FC236}">
                <a16:creationId xmlns:a16="http://schemas.microsoft.com/office/drawing/2014/main" id="{A94DDA40-F9AB-B24A-9214-FB8AFB5DEA5A}"/>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9" name="Text Placeholder 3">
            <a:extLst>
              <a:ext uri="{FF2B5EF4-FFF2-40B4-BE49-F238E27FC236}">
                <a16:creationId xmlns:a16="http://schemas.microsoft.com/office/drawing/2014/main" id="{442034BF-ABE8-DA47-93D4-97F7D6D494AF}"/>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797158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mp; Photo, 4 subheads #4">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a:t>CLICK TO EDIT TITLE</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21" name="Picture 20">
            <a:extLst>
              <a:ext uri="{FF2B5EF4-FFF2-40B4-BE49-F238E27FC236}">
                <a16:creationId xmlns:a16="http://schemas.microsoft.com/office/drawing/2014/main" id="{92EF9F34-C5F6-284F-BE55-F8BC39715B9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0"/>
            <a:ext cx="4166747" cy="5980658"/>
          </a:xfrm>
          <a:prstGeom prst="rect">
            <a:avLst/>
          </a:prstGeom>
        </p:spPr>
      </p:pic>
      <p:sp>
        <p:nvSpPr>
          <p:cNvPr id="31" name="Content Placeholder 2">
            <a:extLst>
              <a:ext uri="{FF2B5EF4-FFF2-40B4-BE49-F238E27FC236}">
                <a16:creationId xmlns:a16="http://schemas.microsoft.com/office/drawing/2014/main" id="{6C4556D7-2335-1F4C-AEA2-A1B8DC335022}"/>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2" name="Text Placeholder 3">
            <a:extLst>
              <a:ext uri="{FF2B5EF4-FFF2-40B4-BE49-F238E27FC236}">
                <a16:creationId xmlns:a16="http://schemas.microsoft.com/office/drawing/2014/main" id="{84E80250-2ABE-7843-B75C-2D8482DF2DE0}"/>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5" name="Content Placeholder 2">
            <a:extLst>
              <a:ext uri="{FF2B5EF4-FFF2-40B4-BE49-F238E27FC236}">
                <a16:creationId xmlns:a16="http://schemas.microsoft.com/office/drawing/2014/main" id="{775B8775-3458-9544-B751-DC0B4BB5F219}"/>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6" name="Text Placeholder 3">
            <a:extLst>
              <a:ext uri="{FF2B5EF4-FFF2-40B4-BE49-F238E27FC236}">
                <a16:creationId xmlns:a16="http://schemas.microsoft.com/office/drawing/2014/main" id="{CF02BE6E-FB57-B544-B096-3A005E722306}"/>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7" name="Content Placeholder 2">
            <a:extLst>
              <a:ext uri="{FF2B5EF4-FFF2-40B4-BE49-F238E27FC236}">
                <a16:creationId xmlns:a16="http://schemas.microsoft.com/office/drawing/2014/main" id="{6F39FE09-BCD6-8246-8D55-DE2A0648BB6B}"/>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8" name="Text Placeholder 3">
            <a:extLst>
              <a:ext uri="{FF2B5EF4-FFF2-40B4-BE49-F238E27FC236}">
                <a16:creationId xmlns:a16="http://schemas.microsoft.com/office/drawing/2014/main" id="{9C10EC65-55B5-E649-9784-A756A571070E}"/>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9" name="Content Placeholder 2">
            <a:extLst>
              <a:ext uri="{FF2B5EF4-FFF2-40B4-BE49-F238E27FC236}">
                <a16:creationId xmlns:a16="http://schemas.microsoft.com/office/drawing/2014/main" id="{DB3E86E8-05DA-C042-BB86-71A3C80FB20D}"/>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0" name="Text Placeholder 3">
            <a:extLst>
              <a:ext uri="{FF2B5EF4-FFF2-40B4-BE49-F238E27FC236}">
                <a16:creationId xmlns:a16="http://schemas.microsoft.com/office/drawing/2014/main" id="{58831223-13D9-9346-B25C-EC6DC2F3594D}"/>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2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581283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Photo, 4 subheads #5">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96039BA-1856-7F48-8556-E2C41015B1A8}"/>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DC5DD452-9E3B-764E-9758-E26DE785512A}"/>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21A8574F-C0B7-FA41-B4B2-4E876FE9A74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37" name="Title 1">
            <a:extLst>
              <a:ext uri="{FF2B5EF4-FFF2-40B4-BE49-F238E27FC236}">
                <a16:creationId xmlns:a16="http://schemas.microsoft.com/office/drawing/2014/main" id="{551F8D6C-CEB1-2D40-A979-A9A1B8CF5492}"/>
              </a:ext>
            </a:extLst>
          </p:cNvPr>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a:t>CLICK TO EDIT TITLE</a:t>
            </a:r>
          </a:p>
        </p:txBody>
      </p:sp>
      <p:pic>
        <p:nvPicPr>
          <p:cNvPr id="21" name="Picture 20">
            <a:extLst>
              <a:ext uri="{FF2B5EF4-FFF2-40B4-BE49-F238E27FC236}">
                <a16:creationId xmlns:a16="http://schemas.microsoft.com/office/drawing/2014/main" id="{C6F62E58-DD35-1F49-886B-090CAE3F808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4"/>
          <a:stretch/>
        </p:blipFill>
        <p:spPr>
          <a:xfrm>
            <a:off x="0" y="-14514"/>
            <a:ext cx="4278203" cy="5992712"/>
          </a:xfrm>
          <a:prstGeom prst="rect">
            <a:avLst/>
          </a:prstGeom>
        </p:spPr>
      </p:pic>
      <p:sp>
        <p:nvSpPr>
          <p:cNvPr id="41" name="Content Placeholder 2">
            <a:extLst>
              <a:ext uri="{FF2B5EF4-FFF2-40B4-BE49-F238E27FC236}">
                <a16:creationId xmlns:a16="http://schemas.microsoft.com/office/drawing/2014/main" id="{5616C42F-AFA2-7A41-93B5-360B2AA64F84}"/>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2" name="Text Placeholder 3">
            <a:extLst>
              <a:ext uri="{FF2B5EF4-FFF2-40B4-BE49-F238E27FC236}">
                <a16:creationId xmlns:a16="http://schemas.microsoft.com/office/drawing/2014/main" id="{32EE2D9B-AB79-8E48-AF9A-E95CD5D6B9F5}"/>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3" name="Content Placeholder 2">
            <a:extLst>
              <a:ext uri="{FF2B5EF4-FFF2-40B4-BE49-F238E27FC236}">
                <a16:creationId xmlns:a16="http://schemas.microsoft.com/office/drawing/2014/main" id="{45E2AEB9-D917-414C-B502-521DF8C2A858}"/>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4" name="Text Placeholder 3">
            <a:extLst>
              <a:ext uri="{FF2B5EF4-FFF2-40B4-BE49-F238E27FC236}">
                <a16:creationId xmlns:a16="http://schemas.microsoft.com/office/drawing/2014/main" id="{F82E4CA0-725C-D040-B161-B65020B0ACDB}"/>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5" name="Content Placeholder 2">
            <a:extLst>
              <a:ext uri="{FF2B5EF4-FFF2-40B4-BE49-F238E27FC236}">
                <a16:creationId xmlns:a16="http://schemas.microsoft.com/office/drawing/2014/main" id="{DEEB85D8-19C4-2B40-944D-6B9520529176}"/>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6" name="Text Placeholder 3">
            <a:extLst>
              <a:ext uri="{FF2B5EF4-FFF2-40B4-BE49-F238E27FC236}">
                <a16:creationId xmlns:a16="http://schemas.microsoft.com/office/drawing/2014/main" id="{6A3D62A0-8179-E247-BB3A-5E356BE87110}"/>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7" name="Content Placeholder 2">
            <a:extLst>
              <a:ext uri="{FF2B5EF4-FFF2-40B4-BE49-F238E27FC236}">
                <a16:creationId xmlns:a16="http://schemas.microsoft.com/office/drawing/2014/main" id="{727E7544-C25D-EB46-9FE6-57FD0FC15ACB}"/>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8" name="Text Placeholder 3">
            <a:extLst>
              <a:ext uri="{FF2B5EF4-FFF2-40B4-BE49-F238E27FC236}">
                <a16:creationId xmlns:a16="http://schemas.microsoft.com/office/drawing/2014/main" id="{D7044BC4-5C27-2B4F-B88B-6EF704C3CB95}"/>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0"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378206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Photo, 4 subheads #6">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a:t>CLICK TO EDIT TITLE</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21" name="Picture 20">
            <a:extLst>
              <a:ext uri="{FF2B5EF4-FFF2-40B4-BE49-F238E27FC236}">
                <a16:creationId xmlns:a16="http://schemas.microsoft.com/office/drawing/2014/main" id="{C6F62E58-DD35-1F49-886B-090CAE3F808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4"/>
          <a:stretch/>
        </p:blipFill>
        <p:spPr>
          <a:xfrm>
            <a:off x="0" y="0"/>
            <a:ext cx="4278203" cy="5992712"/>
          </a:xfrm>
          <a:prstGeom prst="rect">
            <a:avLst/>
          </a:prstGeom>
        </p:spPr>
      </p:pic>
      <p:sp>
        <p:nvSpPr>
          <p:cNvPr id="31" name="Content Placeholder 2">
            <a:extLst>
              <a:ext uri="{FF2B5EF4-FFF2-40B4-BE49-F238E27FC236}">
                <a16:creationId xmlns:a16="http://schemas.microsoft.com/office/drawing/2014/main" id="{048B526E-F35C-2E4B-AD9D-5DD328CCA801}"/>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2" name="Text Placeholder 3">
            <a:extLst>
              <a:ext uri="{FF2B5EF4-FFF2-40B4-BE49-F238E27FC236}">
                <a16:creationId xmlns:a16="http://schemas.microsoft.com/office/drawing/2014/main" id="{B10F4B3C-0566-E244-9153-B2A5B96D30F1}"/>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5" name="Content Placeholder 2">
            <a:extLst>
              <a:ext uri="{FF2B5EF4-FFF2-40B4-BE49-F238E27FC236}">
                <a16:creationId xmlns:a16="http://schemas.microsoft.com/office/drawing/2014/main" id="{4D1029BC-E1F3-AB49-A0FE-5F87B21182D4}"/>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6" name="Text Placeholder 3">
            <a:extLst>
              <a:ext uri="{FF2B5EF4-FFF2-40B4-BE49-F238E27FC236}">
                <a16:creationId xmlns:a16="http://schemas.microsoft.com/office/drawing/2014/main" id="{6934D6F9-D3A3-6D45-9E75-C0F6CA200392}"/>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7" name="Content Placeholder 2">
            <a:extLst>
              <a:ext uri="{FF2B5EF4-FFF2-40B4-BE49-F238E27FC236}">
                <a16:creationId xmlns:a16="http://schemas.microsoft.com/office/drawing/2014/main" id="{B8E611B7-DEB8-5946-A4DC-33F5710CB6ED}"/>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8" name="Text Placeholder 3">
            <a:extLst>
              <a:ext uri="{FF2B5EF4-FFF2-40B4-BE49-F238E27FC236}">
                <a16:creationId xmlns:a16="http://schemas.microsoft.com/office/drawing/2014/main" id="{18586DB2-818D-BD4C-99FD-F0EE64448075}"/>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9" name="Content Placeholder 2">
            <a:extLst>
              <a:ext uri="{FF2B5EF4-FFF2-40B4-BE49-F238E27FC236}">
                <a16:creationId xmlns:a16="http://schemas.microsoft.com/office/drawing/2014/main" id="{AAF56EA5-90B9-F84B-9A7C-1B039ADB9F31}"/>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0" name="Text Placeholder 3">
            <a:extLst>
              <a:ext uri="{FF2B5EF4-FFF2-40B4-BE49-F238E27FC236}">
                <a16:creationId xmlns:a16="http://schemas.microsoft.com/office/drawing/2014/main" id="{63BEBBB3-A197-4045-AF66-486C3E0F8059}"/>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2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548453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Photo, 4 subheads #7">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9D7C99A-F5A1-534E-A74D-0FB2F59E6E35}"/>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34387AFC-A71B-984B-8B7B-3B48116F8325}"/>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55E7EF28-8BCD-0F46-8D98-61B7C6B156B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37" name="Title 1">
            <a:extLst>
              <a:ext uri="{FF2B5EF4-FFF2-40B4-BE49-F238E27FC236}">
                <a16:creationId xmlns:a16="http://schemas.microsoft.com/office/drawing/2014/main" id="{F319DC19-EC11-7F4C-B09B-0D5E1CDACF84}"/>
              </a:ext>
            </a:extLst>
          </p:cNvPr>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a:t>CLICK TO EDIT TITLE</a:t>
            </a:r>
          </a:p>
        </p:txBody>
      </p:sp>
      <p:pic>
        <p:nvPicPr>
          <p:cNvPr id="21" name="Picture 20">
            <a:extLst>
              <a:ext uri="{FF2B5EF4-FFF2-40B4-BE49-F238E27FC236}">
                <a16:creationId xmlns:a16="http://schemas.microsoft.com/office/drawing/2014/main" id="{42FB2043-2464-3249-86AF-06BCD3FEF09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4514"/>
            <a:ext cx="4278203" cy="5992712"/>
          </a:xfrm>
          <a:prstGeom prst="rect">
            <a:avLst/>
          </a:prstGeom>
        </p:spPr>
      </p:pic>
      <p:sp>
        <p:nvSpPr>
          <p:cNvPr id="41" name="Content Placeholder 2">
            <a:extLst>
              <a:ext uri="{FF2B5EF4-FFF2-40B4-BE49-F238E27FC236}">
                <a16:creationId xmlns:a16="http://schemas.microsoft.com/office/drawing/2014/main" id="{FB571C41-65AD-D94A-987E-CD5579510082}"/>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2" name="Text Placeholder 3">
            <a:extLst>
              <a:ext uri="{FF2B5EF4-FFF2-40B4-BE49-F238E27FC236}">
                <a16:creationId xmlns:a16="http://schemas.microsoft.com/office/drawing/2014/main" id="{728EF314-3300-B742-AC78-F3CAA894A493}"/>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3" name="Content Placeholder 2">
            <a:extLst>
              <a:ext uri="{FF2B5EF4-FFF2-40B4-BE49-F238E27FC236}">
                <a16:creationId xmlns:a16="http://schemas.microsoft.com/office/drawing/2014/main" id="{68407999-4202-504C-9E1F-207273712429}"/>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4" name="Text Placeholder 3">
            <a:extLst>
              <a:ext uri="{FF2B5EF4-FFF2-40B4-BE49-F238E27FC236}">
                <a16:creationId xmlns:a16="http://schemas.microsoft.com/office/drawing/2014/main" id="{D9427C71-50A5-2943-8F17-5BC7E7045E50}"/>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5" name="Content Placeholder 2">
            <a:extLst>
              <a:ext uri="{FF2B5EF4-FFF2-40B4-BE49-F238E27FC236}">
                <a16:creationId xmlns:a16="http://schemas.microsoft.com/office/drawing/2014/main" id="{0A85B7F4-9D2D-6948-9558-2A552A371398}"/>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6" name="Text Placeholder 3">
            <a:extLst>
              <a:ext uri="{FF2B5EF4-FFF2-40B4-BE49-F238E27FC236}">
                <a16:creationId xmlns:a16="http://schemas.microsoft.com/office/drawing/2014/main" id="{A291A57C-9ED3-994E-B52A-F3F3CDA193CB}"/>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7" name="Content Placeholder 2">
            <a:extLst>
              <a:ext uri="{FF2B5EF4-FFF2-40B4-BE49-F238E27FC236}">
                <a16:creationId xmlns:a16="http://schemas.microsoft.com/office/drawing/2014/main" id="{82C45B8E-4376-D248-96EF-4D115CEB495F}"/>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8" name="Text Placeholder 3">
            <a:extLst>
              <a:ext uri="{FF2B5EF4-FFF2-40B4-BE49-F238E27FC236}">
                <a16:creationId xmlns:a16="http://schemas.microsoft.com/office/drawing/2014/main" id="{C08D9371-90EF-3B4A-B6B7-D28C64FC49AB}"/>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0"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4196073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Photo, 4 subheads #8">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a:t>CLICK TO EDIT TITLE</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21" name="Picture 20">
            <a:extLst>
              <a:ext uri="{FF2B5EF4-FFF2-40B4-BE49-F238E27FC236}">
                <a16:creationId xmlns:a16="http://schemas.microsoft.com/office/drawing/2014/main" id="{42FB2043-2464-3249-86AF-06BCD3FEF09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4278203" cy="5992712"/>
          </a:xfrm>
          <a:prstGeom prst="rect">
            <a:avLst/>
          </a:prstGeom>
        </p:spPr>
      </p:pic>
      <p:sp>
        <p:nvSpPr>
          <p:cNvPr id="31" name="Content Placeholder 2">
            <a:extLst>
              <a:ext uri="{FF2B5EF4-FFF2-40B4-BE49-F238E27FC236}">
                <a16:creationId xmlns:a16="http://schemas.microsoft.com/office/drawing/2014/main" id="{2BBABD0E-DFB9-674A-8274-8CA4BA3BA786}"/>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2" name="Text Placeholder 3">
            <a:extLst>
              <a:ext uri="{FF2B5EF4-FFF2-40B4-BE49-F238E27FC236}">
                <a16:creationId xmlns:a16="http://schemas.microsoft.com/office/drawing/2014/main" id="{933AC262-53F5-AA43-8905-B4C80B8DF6EF}"/>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5" name="Content Placeholder 2">
            <a:extLst>
              <a:ext uri="{FF2B5EF4-FFF2-40B4-BE49-F238E27FC236}">
                <a16:creationId xmlns:a16="http://schemas.microsoft.com/office/drawing/2014/main" id="{5E9DB694-D5CB-8D44-B725-57D1B6791C66}"/>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6" name="Text Placeholder 3">
            <a:extLst>
              <a:ext uri="{FF2B5EF4-FFF2-40B4-BE49-F238E27FC236}">
                <a16:creationId xmlns:a16="http://schemas.microsoft.com/office/drawing/2014/main" id="{B726F391-0C74-4442-B571-F1A03863FFFF}"/>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7" name="Content Placeholder 2">
            <a:extLst>
              <a:ext uri="{FF2B5EF4-FFF2-40B4-BE49-F238E27FC236}">
                <a16:creationId xmlns:a16="http://schemas.microsoft.com/office/drawing/2014/main" id="{0166AB79-64A6-F749-8152-8C33AC7FCF33}"/>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8" name="Text Placeholder 3">
            <a:extLst>
              <a:ext uri="{FF2B5EF4-FFF2-40B4-BE49-F238E27FC236}">
                <a16:creationId xmlns:a16="http://schemas.microsoft.com/office/drawing/2014/main" id="{ABBCDBB8-4324-D348-AB40-4138873F2751}"/>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9" name="Content Placeholder 2">
            <a:extLst>
              <a:ext uri="{FF2B5EF4-FFF2-40B4-BE49-F238E27FC236}">
                <a16:creationId xmlns:a16="http://schemas.microsoft.com/office/drawing/2014/main" id="{A212F2FB-9BEB-2045-91E5-CBA205D309F7}"/>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0" name="Text Placeholder 3">
            <a:extLst>
              <a:ext uri="{FF2B5EF4-FFF2-40B4-BE49-F238E27FC236}">
                <a16:creationId xmlns:a16="http://schemas.microsoft.com/office/drawing/2014/main" id="{AEAA0570-76FC-8B49-8E6C-072336639C60}"/>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2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2116352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mp; Photo, 4 subheads #2">
    <p:spTree>
      <p:nvGrpSpPr>
        <p:cNvPr id="1" name=""/>
        <p:cNvGrpSpPr/>
        <p:nvPr/>
      </p:nvGrpSpPr>
      <p:grpSpPr>
        <a:xfrm>
          <a:off x="0" y="0"/>
          <a:ext cx="0" cy="0"/>
          <a:chOff x="0" y="0"/>
          <a:chExt cx="0" cy="0"/>
        </a:xfrm>
      </p:grpSpPr>
      <p:cxnSp>
        <p:nvCxnSpPr>
          <p:cNvPr id="6" name="Straight Connector 5"/>
          <p:cNvCxnSpPr/>
          <p:nvPr userDrawn="1"/>
        </p:nvCxnSpPr>
        <p:spPr>
          <a:xfrm>
            <a:off x="221839" y="6221974"/>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a:t>CLICK TO EDIT TITLE</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31" name="Content Placeholder 2">
            <a:extLst>
              <a:ext uri="{FF2B5EF4-FFF2-40B4-BE49-F238E27FC236}">
                <a16:creationId xmlns:a16="http://schemas.microsoft.com/office/drawing/2014/main" id="{7A3BA548-C09D-6A48-ADE5-657BABF43672}"/>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2" name="Text Placeholder 3">
            <a:extLst>
              <a:ext uri="{FF2B5EF4-FFF2-40B4-BE49-F238E27FC236}">
                <a16:creationId xmlns:a16="http://schemas.microsoft.com/office/drawing/2014/main" id="{9401C38C-156F-F543-8B7B-61EBBC11CBA3}"/>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5" name="Content Placeholder 2">
            <a:extLst>
              <a:ext uri="{FF2B5EF4-FFF2-40B4-BE49-F238E27FC236}">
                <a16:creationId xmlns:a16="http://schemas.microsoft.com/office/drawing/2014/main" id="{FD6FF161-92B3-6A4F-8E73-D18641A57C87}"/>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6" name="Text Placeholder 3">
            <a:extLst>
              <a:ext uri="{FF2B5EF4-FFF2-40B4-BE49-F238E27FC236}">
                <a16:creationId xmlns:a16="http://schemas.microsoft.com/office/drawing/2014/main" id="{2F22A9EA-383A-1944-8EA5-CCC10E95ADA6}"/>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7" name="Content Placeholder 2">
            <a:extLst>
              <a:ext uri="{FF2B5EF4-FFF2-40B4-BE49-F238E27FC236}">
                <a16:creationId xmlns:a16="http://schemas.microsoft.com/office/drawing/2014/main" id="{EB2B5F86-36C7-7F48-AFD2-16B0F87E99CA}"/>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8" name="Text Placeholder 3">
            <a:extLst>
              <a:ext uri="{FF2B5EF4-FFF2-40B4-BE49-F238E27FC236}">
                <a16:creationId xmlns:a16="http://schemas.microsoft.com/office/drawing/2014/main" id="{9D918B26-2B66-CE4C-9651-E3EEC59DA194}"/>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9" name="Content Placeholder 2">
            <a:extLst>
              <a:ext uri="{FF2B5EF4-FFF2-40B4-BE49-F238E27FC236}">
                <a16:creationId xmlns:a16="http://schemas.microsoft.com/office/drawing/2014/main" id="{BFDC5079-019F-A442-9DCC-30D6E1428D0B}"/>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0" name="Text Placeholder 3">
            <a:extLst>
              <a:ext uri="{FF2B5EF4-FFF2-40B4-BE49-F238E27FC236}">
                <a16:creationId xmlns:a16="http://schemas.microsoft.com/office/drawing/2014/main" id="{DF58685E-E24B-404B-9A0A-BA91B9A67233}"/>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pic>
        <p:nvPicPr>
          <p:cNvPr id="17" name="Picture 16">
            <a:extLst>
              <a:ext uri="{FF2B5EF4-FFF2-40B4-BE49-F238E27FC236}">
                <a16:creationId xmlns:a16="http://schemas.microsoft.com/office/drawing/2014/main" id="{27B1C220-0186-CF41-9246-9ECADCD0918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 y="0"/>
            <a:ext cx="4278203" cy="5978198"/>
          </a:xfrm>
          <a:prstGeom prst="rect">
            <a:avLst/>
          </a:prstGeom>
        </p:spPr>
      </p:pic>
      <p:sp>
        <p:nvSpPr>
          <p:cNvPr id="2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94264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ext &amp; Photo, 4 subheads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A6B597-DF8A-C146-B45A-8CDB18040242}"/>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648E4428-BA67-D646-87A4-DE2EBB28057A}"/>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6B3D9E65-0B37-AB4A-8269-363EC236B13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39" name="Content Placeholder 2">
            <a:extLst>
              <a:ext uri="{FF2B5EF4-FFF2-40B4-BE49-F238E27FC236}">
                <a16:creationId xmlns:a16="http://schemas.microsoft.com/office/drawing/2014/main" id="{75CD6462-5796-F146-A3FE-F599F98450A7}"/>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0" name="Text Placeholder 3">
            <a:extLst>
              <a:ext uri="{FF2B5EF4-FFF2-40B4-BE49-F238E27FC236}">
                <a16:creationId xmlns:a16="http://schemas.microsoft.com/office/drawing/2014/main" id="{C3A757A0-40A6-2D45-BB78-8229A1013915}"/>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1" name="Content Placeholder 2">
            <a:extLst>
              <a:ext uri="{FF2B5EF4-FFF2-40B4-BE49-F238E27FC236}">
                <a16:creationId xmlns:a16="http://schemas.microsoft.com/office/drawing/2014/main" id="{C4B2F5D4-F89E-D64E-8EA4-E6DAA1DF8D89}"/>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5" name="Text Placeholder 3">
            <a:extLst>
              <a:ext uri="{FF2B5EF4-FFF2-40B4-BE49-F238E27FC236}">
                <a16:creationId xmlns:a16="http://schemas.microsoft.com/office/drawing/2014/main" id="{B69FADCE-36C2-D843-A773-637C676A3B4A}"/>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6" name="Content Placeholder 2">
            <a:extLst>
              <a:ext uri="{FF2B5EF4-FFF2-40B4-BE49-F238E27FC236}">
                <a16:creationId xmlns:a16="http://schemas.microsoft.com/office/drawing/2014/main" id="{1CD68245-A316-304D-B2A5-D92E1A62D2DD}"/>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9" name="Text Placeholder 3">
            <a:extLst>
              <a:ext uri="{FF2B5EF4-FFF2-40B4-BE49-F238E27FC236}">
                <a16:creationId xmlns:a16="http://schemas.microsoft.com/office/drawing/2014/main" id="{15FCC21C-EA35-FA4B-A20F-527F4D73CE05}"/>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50" name="Content Placeholder 2">
            <a:extLst>
              <a:ext uri="{FF2B5EF4-FFF2-40B4-BE49-F238E27FC236}">
                <a16:creationId xmlns:a16="http://schemas.microsoft.com/office/drawing/2014/main" id="{10919B6F-8FC8-BD42-8662-4F1E83A4E820}"/>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51" name="Text Placeholder 3">
            <a:extLst>
              <a:ext uri="{FF2B5EF4-FFF2-40B4-BE49-F238E27FC236}">
                <a16:creationId xmlns:a16="http://schemas.microsoft.com/office/drawing/2014/main" id="{783CA15C-C593-D042-AD23-FEAAEB848599}"/>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pic>
        <p:nvPicPr>
          <p:cNvPr id="18" name="Picture 17">
            <a:extLst>
              <a:ext uri="{FF2B5EF4-FFF2-40B4-BE49-F238E27FC236}">
                <a16:creationId xmlns:a16="http://schemas.microsoft.com/office/drawing/2014/main" id="{4861D099-3903-7648-8F3C-F07C08CC4F8A}"/>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 y="-13447"/>
            <a:ext cx="4278203" cy="5991645"/>
          </a:xfrm>
          <a:prstGeom prst="rect">
            <a:avLst/>
          </a:prstGeom>
        </p:spPr>
      </p:pic>
      <p:sp>
        <p:nvSpPr>
          <p:cNvPr id="29"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30"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31"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80520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Partner Logo #2">
    <p:spTree>
      <p:nvGrpSpPr>
        <p:cNvPr id="1" name=""/>
        <p:cNvGrpSpPr/>
        <p:nvPr/>
      </p:nvGrpSpPr>
      <p:grpSpPr>
        <a:xfrm>
          <a:off x="0" y="0"/>
          <a:ext cx="0" cy="0"/>
          <a:chOff x="0" y="0"/>
          <a:chExt cx="0" cy="0"/>
        </a:xfrm>
      </p:grpSpPr>
      <p:sp>
        <p:nvSpPr>
          <p:cNvPr id="32" name="Rectangle 31"/>
          <p:cNvSpPr/>
          <p:nvPr userDrawn="1"/>
        </p:nvSpPr>
        <p:spPr>
          <a:xfrm>
            <a:off x="3792071" y="914400"/>
            <a:ext cx="8397984" cy="5123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p:cNvSpPr/>
          <p:nvPr userDrawn="1"/>
        </p:nvSpPr>
        <p:spPr>
          <a:xfrm flipH="1">
            <a:off x="9991165" y="0"/>
            <a:ext cx="2200835" cy="6909002"/>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sp>
        <p:nvSpPr>
          <p:cNvPr id="26" name="Title 1"/>
          <p:cNvSpPr>
            <a:spLocks noGrp="1"/>
          </p:cNvSpPr>
          <p:nvPr>
            <p:ph type="ctrTitle" hasCustomPrompt="1"/>
          </p:nvPr>
        </p:nvSpPr>
        <p:spPr>
          <a:xfrm>
            <a:off x="4038601" y="555373"/>
            <a:ext cx="6194612" cy="3770162"/>
          </a:xfrm>
        </p:spPr>
        <p:txBody>
          <a:bodyPr anchor="t">
            <a:normAutofit/>
          </a:bodyPr>
          <a:lstStyle>
            <a:lvl1pPr algn="l">
              <a:lnSpc>
                <a:spcPct val="90000"/>
              </a:lnSpc>
              <a:defRPr sz="5600" b="1" i="0" cap="all" baseline="0">
                <a:solidFill>
                  <a:srgbClr val="7029EC"/>
                </a:solidFill>
                <a:latin typeface="Arial Black" charset="0"/>
                <a:ea typeface="Arial Black" charset="0"/>
                <a:cs typeface="Arial Black" charset="0"/>
              </a:defRPr>
            </a:lvl1pPr>
          </a:lstStyle>
          <a:p>
            <a:r>
              <a:rPr lang="en-US" noProof="0"/>
              <a:t>HEALTHY MOMS. STRONG BABIES.</a:t>
            </a:r>
            <a:endParaRPr lang="en-US"/>
          </a:p>
        </p:txBody>
      </p:sp>
      <p:sp>
        <p:nvSpPr>
          <p:cNvPr id="27" name="Subtitle 2"/>
          <p:cNvSpPr>
            <a:spLocks noGrp="1"/>
          </p:cNvSpPr>
          <p:nvPr>
            <p:ph type="subTitle" idx="1" hasCustomPrompt="1"/>
          </p:nvPr>
        </p:nvSpPr>
        <p:spPr>
          <a:xfrm>
            <a:off x="4038600" y="4513062"/>
            <a:ext cx="6194613" cy="740320"/>
          </a:xfrm>
        </p:spPr>
        <p:txBody>
          <a:bodyPr>
            <a:normAutofit/>
          </a:bodyPr>
          <a:lstStyle>
            <a:lvl1pPr marL="0" indent="0" algn="l">
              <a:buNone/>
              <a:defRPr sz="2000" b="0" i="0">
                <a:solidFill>
                  <a:srgbClr val="7029EC"/>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29" name="Right Triangle 28"/>
          <p:cNvSpPr/>
          <p:nvPr userDrawn="1"/>
        </p:nvSpPr>
        <p:spPr>
          <a:xfrm flipH="1">
            <a:off x="9991165" y="-13447"/>
            <a:ext cx="2200835" cy="6909002"/>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sp>
        <p:nvSpPr>
          <p:cNvPr id="16" name="Picture Placeholder 3"/>
          <p:cNvSpPr>
            <a:spLocks noGrp="1"/>
          </p:cNvSpPr>
          <p:nvPr>
            <p:ph type="pic" sz="quarter" idx="12" hasCustomPrompt="1"/>
          </p:nvPr>
        </p:nvSpPr>
        <p:spPr>
          <a:xfrm>
            <a:off x="5041900" y="5348893"/>
            <a:ext cx="1195938" cy="605922"/>
          </a:xfrm>
        </p:spPr>
        <p:txBody>
          <a:bodyPr>
            <a:noAutofit/>
          </a:bodyPr>
          <a:lstStyle>
            <a:lvl1pPr marL="0" indent="0">
              <a:buNone/>
              <a:defRPr sz="1400" baseline="0">
                <a:solidFill>
                  <a:schemeClr val="bg1">
                    <a:lumMod val="50000"/>
                  </a:schemeClr>
                </a:solidFill>
              </a:defRPr>
            </a:lvl1pPr>
          </a:lstStyle>
          <a:p>
            <a:r>
              <a:rPr lang="en-US" dirty="0"/>
              <a:t>Insert partner logo</a:t>
            </a: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042007" y="5403563"/>
            <a:ext cx="750125" cy="533146"/>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8126" y="555372"/>
            <a:ext cx="1647432" cy="1160524"/>
          </a:xfrm>
          <a:prstGeom prst="rect">
            <a:avLst/>
          </a:prstGeom>
        </p:spPr>
      </p:pic>
      <p:sp>
        <p:nvSpPr>
          <p:cNvPr id="12" name="Date Placeholder 7"/>
          <p:cNvSpPr>
            <a:spLocks noGrp="1"/>
          </p:cNvSpPr>
          <p:nvPr>
            <p:ph type="dt" sz="half" idx="38"/>
          </p:nvPr>
        </p:nvSpPr>
        <p:spPr>
          <a:xfrm>
            <a:off x="1090129"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rgbClr val="7029EC"/>
                </a:solidFill>
              </a:defRPr>
            </a:lvl1pPr>
          </a:lstStyle>
          <a:p>
            <a:r>
              <a:rPr lang="en-US"/>
              <a:t>Add event/program name or stamp here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FB Text &amp; Photo, 4 subheads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921E752-BF3E-A748-A67F-987D3AC3B21D}"/>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65652EA2-D708-1C49-B560-EF60038FB163}"/>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60F3481D-AD91-9C4B-8A72-924C4FD5B1E1}"/>
              </a:ext>
            </a:extLst>
          </p:cNvPr>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a:t>CLICK TO EDIT TITLE</a:t>
            </a:r>
          </a:p>
        </p:txBody>
      </p:sp>
      <p:pic>
        <p:nvPicPr>
          <p:cNvPr id="18" name="Picture 17">
            <a:extLst>
              <a:ext uri="{FF2B5EF4-FFF2-40B4-BE49-F238E27FC236}">
                <a16:creationId xmlns:a16="http://schemas.microsoft.com/office/drawing/2014/main" id="{83E85459-3367-FC41-A298-557E27BB8F7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1839" y="6322084"/>
            <a:ext cx="1272071" cy="385944"/>
          </a:xfrm>
          <a:prstGeom prst="rect">
            <a:avLst/>
          </a:prstGeom>
        </p:spPr>
      </p:pic>
      <p:pic>
        <p:nvPicPr>
          <p:cNvPr id="19" name="Picture 18">
            <a:extLst>
              <a:ext uri="{FF2B5EF4-FFF2-40B4-BE49-F238E27FC236}">
                <a16:creationId xmlns:a16="http://schemas.microsoft.com/office/drawing/2014/main" id="{AB45616E-D4E0-6546-8C1B-D3C664F46E3A}"/>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446"/>
            <a:ext cx="4417294" cy="5960438"/>
          </a:xfrm>
          <a:prstGeom prst="rect">
            <a:avLst/>
          </a:prstGeom>
        </p:spPr>
      </p:pic>
      <p:sp>
        <p:nvSpPr>
          <p:cNvPr id="41" name="Content Placeholder 2">
            <a:extLst>
              <a:ext uri="{FF2B5EF4-FFF2-40B4-BE49-F238E27FC236}">
                <a16:creationId xmlns:a16="http://schemas.microsoft.com/office/drawing/2014/main" id="{3D92FA50-1A88-D147-A004-F8B7FE9A43CD}"/>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2" name="Text Placeholder 3">
            <a:extLst>
              <a:ext uri="{FF2B5EF4-FFF2-40B4-BE49-F238E27FC236}">
                <a16:creationId xmlns:a16="http://schemas.microsoft.com/office/drawing/2014/main" id="{B1986CAF-9AF1-6F48-9375-775669CED354}"/>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3" name="Content Placeholder 2">
            <a:extLst>
              <a:ext uri="{FF2B5EF4-FFF2-40B4-BE49-F238E27FC236}">
                <a16:creationId xmlns:a16="http://schemas.microsoft.com/office/drawing/2014/main" id="{424BC825-778E-C54E-9E4E-126264352076}"/>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4" name="Text Placeholder 3">
            <a:extLst>
              <a:ext uri="{FF2B5EF4-FFF2-40B4-BE49-F238E27FC236}">
                <a16:creationId xmlns:a16="http://schemas.microsoft.com/office/drawing/2014/main" id="{058DEB15-AB26-EE4B-88A4-2E92529D106E}"/>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5" name="Content Placeholder 2">
            <a:extLst>
              <a:ext uri="{FF2B5EF4-FFF2-40B4-BE49-F238E27FC236}">
                <a16:creationId xmlns:a16="http://schemas.microsoft.com/office/drawing/2014/main" id="{D69FFA21-DB50-7B48-9D6E-DD8BACE4D7DA}"/>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6" name="Text Placeholder 3">
            <a:extLst>
              <a:ext uri="{FF2B5EF4-FFF2-40B4-BE49-F238E27FC236}">
                <a16:creationId xmlns:a16="http://schemas.microsoft.com/office/drawing/2014/main" id="{372710E9-5AD3-DE4E-9A03-2D788D1C413C}"/>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7" name="Content Placeholder 2">
            <a:extLst>
              <a:ext uri="{FF2B5EF4-FFF2-40B4-BE49-F238E27FC236}">
                <a16:creationId xmlns:a16="http://schemas.microsoft.com/office/drawing/2014/main" id="{8EC9382A-95B5-D946-932C-D605B51426F0}"/>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8" name="Text Placeholder 3">
            <a:extLst>
              <a:ext uri="{FF2B5EF4-FFF2-40B4-BE49-F238E27FC236}">
                <a16:creationId xmlns:a16="http://schemas.microsoft.com/office/drawing/2014/main" id="{C171745A-6F0C-5D4C-9835-EFE944186FA0}"/>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20"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6"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750580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FB Text &amp; Photo, 4 subheads #2">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a:t>CLICK TO EDIT TITLE</a:t>
            </a:r>
          </a:p>
        </p:txBody>
      </p:sp>
      <p:pic>
        <p:nvPicPr>
          <p:cNvPr id="27" name="Picture 26">
            <a:extLst>
              <a:ext uri="{FF2B5EF4-FFF2-40B4-BE49-F238E27FC236}">
                <a16:creationId xmlns:a16="http://schemas.microsoft.com/office/drawing/2014/main" id="{872E29CA-D83B-6543-BE16-911BF87FD31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1839" y="6322084"/>
            <a:ext cx="1272071" cy="385944"/>
          </a:xfrm>
          <a:prstGeom prst="rect">
            <a:avLst/>
          </a:prstGeom>
        </p:spPr>
      </p:pic>
      <p:pic>
        <p:nvPicPr>
          <p:cNvPr id="17" name="Picture 16">
            <a:extLst>
              <a:ext uri="{FF2B5EF4-FFF2-40B4-BE49-F238E27FC236}">
                <a16:creationId xmlns:a16="http://schemas.microsoft.com/office/drawing/2014/main" id="{D4581C1D-0991-8743-9F21-8DB45C63029F}"/>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446"/>
            <a:ext cx="4417294" cy="5960438"/>
          </a:xfrm>
          <a:prstGeom prst="rect">
            <a:avLst/>
          </a:prstGeom>
        </p:spPr>
      </p:pic>
      <p:sp>
        <p:nvSpPr>
          <p:cNvPr id="31" name="Content Placeholder 2">
            <a:extLst>
              <a:ext uri="{FF2B5EF4-FFF2-40B4-BE49-F238E27FC236}">
                <a16:creationId xmlns:a16="http://schemas.microsoft.com/office/drawing/2014/main" id="{9B540EB0-2C78-8446-B595-013EA1511F29}"/>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2" name="Text Placeholder 3">
            <a:extLst>
              <a:ext uri="{FF2B5EF4-FFF2-40B4-BE49-F238E27FC236}">
                <a16:creationId xmlns:a16="http://schemas.microsoft.com/office/drawing/2014/main" id="{88ABB749-FAD2-0B41-973E-6B35668A1043}"/>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5" name="Content Placeholder 2">
            <a:extLst>
              <a:ext uri="{FF2B5EF4-FFF2-40B4-BE49-F238E27FC236}">
                <a16:creationId xmlns:a16="http://schemas.microsoft.com/office/drawing/2014/main" id="{C4DBCB53-1EDB-2A44-90D1-2F1310549994}"/>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6" name="Text Placeholder 3">
            <a:extLst>
              <a:ext uri="{FF2B5EF4-FFF2-40B4-BE49-F238E27FC236}">
                <a16:creationId xmlns:a16="http://schemas.microsoft.com/office/drawing/2014/main" id="{6FC9D190-AD38-7441-BEAB-5CD53C0B5626}"/>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7" name="Content Placeholder 2">
            <a:extLst>
              <a:ext uri="{FF2B5EF4-FFF2-40B4-BE49-F238E27FC236}">
                <a16:creationId xmlns:a16="http://schemas.microsoft.com/office/drawing/2014/main" id="{2730C481-60CE-D54D-A791-F6CC37CC34C6}"/>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8" name="Text Placeholder 3">
            <a:extLst>
              <a:ext uri="{FF2B5EF4-FFF2-40B4-BE49-F238E27FC236}">
                <a16:creationId xmlns:a16="http://schemas.microsoft.com/office/drawing/2014/main" id="{7B84C579-7649-A548-9D38-4AE187C41B56}"/>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9" name="Content Placeholder 2">
            <a:extLst>
              <a:ext uri="{FF2B5EF4-FFF2-40B4-BE49-F238E27FC236}">
                <a16:creationId xmlns:a16="http://schemas.microsoft.com/office/drawing/2014/main" id="{9FCCB862-C022-3145-8D7A-7785C2C596FA}"/>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0" name="Text Placeholder 3">
            <a:extLst>
              <a:ext uri="{FF2B5EF4-FFF2-40B4-BE49-F238E27FC236}">
                <a16:creationId xmlns:a16="http://schemas.microsoft.com/office/drawing/2014/main" id="{D5124187-6779-4049-A56F-E25B9CBE3748}"/>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2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766774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FB Text &amp; Photo, 4 subheads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CFD5C76-94F5-3F47-BD1D-BA02EF2DA229}"/>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67F1F129-CCF9-A84E-B83A-D94AFB815348}"/>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547CC11B-8ACF-D548-B520-4E20615076D6}"/>
              </a:ext>
            </a:extLst>
          </p:cNvPr>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a:t>CLICK TO EDIT TITLE</a:t>
            </a:r>
          </a:p>
        </p:txBody>
      </p:sp>
      <p:pic>
        <p:nvPicPr>
          <p:cNvPr id="20" name="Picture 19">
            <a:extLst>
              <a:ext uri="{FF2B5EF4-FFF2-40B4-BE49-F238E27FC236}">
                <a16:creationId xmlns:a16="http://schemas.microsoft.com/office/drawing/2014/main" id="{DC7B20B0-9EB3-384A-83C9-03BE2405E0C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1839" y="6322084"/>
            <a:ext cx="1272071" cy="385944"/>
          </a:xfrm>
          <a:prstGeom prst="rect">
            <a:avLst/>
          </a:prstGeom>
        </p:spPr>
      </p:pic>
      <p:pic>
        <p:nvPicPr>
          <p:cNvPr id="22" name="Picture 21">
            <a:extLst>
              <a:ext uri="{FF2B5EF4-FFF2-40B4-BE49-F238E27FC236}">
                <a16:creationId xmlns:a16="http://schemas.microsoft.com/office/drawing/2014/main" id="{CBD227A5-3965-734D-8C30-C8DA44852991}"/>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 y="-14514"/>
            <a:ext cx="4410367" cy="5992712"/>
          </a:xfrm>
          <a:prstGeom prst="rect">
            <a:avLst/>
          </a:prstGeom>
        </p:spPr>
      </p:pic>
      <p:sp>
        <p:nvSpPr>
          <p:cNvPr id="41" name="Content Placeholder 2">
            <a:extLst>
              <a:ext uri="{FF2B5EF4-FFF2-40B4-BE49-F238E27FC236}">
                <a16:creationId xmlns:a16="http://schemas.microsoft.com/office/drawing/2014/main" id="{F70B420E-F4FB-204E-96BE-423F154B1B46}"/>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2" name="Text Placeholder 3">
            <a:extLst>
              <a:ext uri="{FF2B5EF4-FFF2-40B4-BE49-F238E27FC236}">
                <a16:creationId xmlns:a16="http://schemas.microsoft.com/office/drawing/2014/main" id="{79DE4E0A-8CEC-B240-A8B8-0BAC441F0415}"/>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3" name="Content Placeholder 2">
            <a:extLst>
              <a:ext uri="{FF2B5EF4-FFF2-40B4-BE49-F238E27FC236}">
                <a16:creationId xmlns:a16="http://schemas.microsoft.com/office/drawing/2014/main" id="{9EEB4F31-93CE-C546-A1BB-94EC06FAFB92}"/>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4" name="Text Placeholder 3">
            <a:extLst>
              <a:ext uri="{FF2B5EF4-FFF2-40B4-BE49-F238E27FC236}">
                <a16:creationId xmlns:a16="http://schemas.microsoft.com/office/drawing/2014/main" id="{AA8F7963-BADC-AB46-80AF-886A1D8E317A}"/>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5" name="Content Placeholder 2">
            <a:extLst>
              <a:ext uri="{FF2B5EF4-FFF2-40B4-BE49-F238E27FC236}">
                <a16:creationId xmlns:a16="http://schemas.microsoft.com/office/drawing/2014/main" id="{E5F258BA-4BDD-4F42-91B6-5F0F91F3E5BA}"/>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6" name="Text Placeholder 3">
            <a:extLst>
              <a:ext uri="{FF2B5EF4-FFF2-40B4-BE49-F238E27FC236}">
                <a16:creationId xmlns:a16="http://schemas.microsoft.com/office/drawing/2014/main" id="{854FB6B0-A971-A944-A4A2-EFD51BC028E3}"/>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47" name="Content Placeholder 2">
            <a:extLst>
              <a:ext uri="{FF2B5EF4-FFF2-40B4-BE49-F238E27FC236}">
                <a16:creationId xmlns:a16="http://schemas.microsoft.com/office/drawing/2014/main" id="{1C68046F-F1AD-7D49-93CE-72FC3B548775}"/>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8" name="Text Placeholder 3">
            <a:extLst>
              <a:ext uri="{FF2B5EF4-FFF2-40B4-BE49-F238E27FC236}">
                <a16:creationId xmlns:a16="http://schemas.microsoft.com/office/drawing/2014/main" id="{074F881E-D8DC-3648-9ECF-FDE0881E696C}"/>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233771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FB Text &amp; Photo, 4 subheads #4">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a:t>CLICK TO EDIT TITLE</a:t>
            </a:r>
          </a:p>
        </p:txBody>
      </p:sp>
      <p:pic>
        <p:nvPicPr>
          <p:cNvPr id="21" name="Picture 20">
            <a:extLst>
              <a:ext uri="{FF2B5EF4-FFF2-40B4-BE49-F238E27FC236}">
                <a16:creationId xmlns:a16="http://schemas.microsoft.com/office/drawing/2014/main" id="{CB1F117A-FFEA-5343-A63C-95083E2A431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4410367" cy="5992712"/>
          </a:xfrm>
          <a:prstGeom prst="rect">
            <a:avLst/>
          </a:prstGeom>
        </p:spPr>
      </p:pic>
      <p:pic>
        <p:nvPicPr>
          <p:cNvPr id="24" name="Picture 23">
            <a:extLst>
              <a:ext uri="{FF2B5EF4-FFF2-40B4-BE49-F238E27FC236}">
                <a16:creationId xmlns:a16="http://schemas.microsoft.com/office/drawing/2014/main" id="{290D32AB-0CEA-A64F-A287-2537FA34AFF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1839" y="6322084"/>
            <a:ext cx="1272071" cy="385944"/>
          </a:xfrm>
          <a:prstGeom prst="rect">
            <a:avLst/>
          </a:prstGeom>
        </p:spPr>
      </p:pic>
      <p:sp>
        <p:nvSpPr>
          <p:cNvPr id="31" name="Content Placeholder 2">
            <a:extLst>
              <a:ext uri="{FF2B5EF4-FFF2-40B4-BE49-F238E27FC236}">
                <a16:creationId xmlns:a16="http://schemas.microsoft.com/office/drawing/2014/main" id="{CEFFFC96-282D-B245-90AB-0BFCE45CD394}"/>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2" name="Text Placeholder 3">
            <a:extLst>
              <a:ext uri="{FF2B5EF4-FFF2-40B4-BE49-F238E27FC236}">
                <a16:creationId xmlns:a16="http://schemas.microsoft.com/office/drawing/2014/main" id="{C93DACB1-61C5-F745-B6C2-440C3C410828}"/>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5" name="Content Placeholder 2">
            <a:extLst>
              <a:ext uri="{FF2B5EF4-FFF2-40B4-BE49-F238E27FC236}">
                <a16:creationId xmlns:a16="http://schemas.microsoft.com/office/drawing/2014/main" id="{A04039F0-AB29-B848-A985-5B593AE0DDBA}"/>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6" name="Text Placeholder 3">
            <a:extLst>
              <a:ext uri="{FF2B5EF4-FFF2-40B4-BE49-F238E27FC236}">
                <a16:creationId xmlns:a16="http://schemas.microsoft.com/office/drawing/2014/main" id="{10618EC3-CB7B-5F4F-A1A1-7883ECF81B15}"/>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7" name="Content Placeholder 2">
            <a:extLst>
              <a:ext uri="{FF2B5EF4-FFF2-40B4-BE49-F238E27FC236}">
                <a16:creationId xmlns:a16="http://schemas.microsoft.com/office/drawing/2014/main" id="{3BE8A076-9E1D-E847-822D-D8F9F9550BB7}"/>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8" name="Text Placeholder 3">
            <a:extLst>
              <a:ext uri="{FF2B5EF4-FFF2-40B4-BE49-F238E27FC236}">
                <a16:creationId xmlns:a16="http://schemas.microsoft.com/office/drawing/2014/main" id="{5AC67E44-841D-3046-99B9-82243F53FB0F}"/>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9" name="Content Placeholder 2">
            <a:extLst>
              <a:ext uri="{FF2B5EF4-FFF2-40B4-BE49-F238E27FC236}">
                <a16:creationId xmlns:a16="http://schemas.microsoft.com/office/drawing/2014/main" id="{34769841-607B-514E-A44F-FA7FD6F3EAD8}"/>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40" name="Text Placeholder 3">
            <a:extLst>
              <a:ext uri="{FF2B5EF4-FFF2-40B4-BE49-F238E27FC236}">
                <a16:creationId xmlns:a16="http://schemas.microsoft.com/office/drawing/2014/main" id="{5648F86C-4198-AC4E-8BE3-04D4F3FC7970}"/>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17"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291559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Photo, 4 subheads blank #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0F12F4C-385A-1E46-9236-74AD0D222865}"/>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614FE879-8C59-864C-A090-5E7D938E8124}"/>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4C6E07DD-2FCF-A34F-880D-11E1BBA1B60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38" name="Title 1">
            <a:extLst>
              <a:ext uri="{FF2B5EF4-FFF2-40B4-BE49-F238E27FC236}">
                <a16:creationId xmlns:a16="http://schemas.microsoft.com/office/drawing/2014/main" id="{C3EA93E1-E483-1549-8A1D-2580D996A709}"/>
              </a:ext>
            </a:extLst>
          </p:cNvPr>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3" name="Picture Placeholder 2"/>
          <p:cNvSpPr>
            <a:spLocks noGrp="1"/>
          </p:cNvSpPr>
          <p:nvPr>
            <p:ph type="pic" sz="quarter" idx="31" hasCustomPrompt="1"/>
          </p:nvPr>
        </p:nvSpPr>
        <p:spPr>
          <a:xfrm>
            <a:off x="0" y="0"/>
            <a:ext cx="4057854" cy="6195080"/>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rgbClr val="7F7F7F"/>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p:txBody>
      </p:sp>
      <p:sp>
        <p:nvSpPr>
          <p:cNvPr id="49" name="Content Placeholder 2">
            <a:extLst>
              <a:ext uri="{FF2B5EF4-FFF2-40B4-BE49-F238E27FC236}">
                <a16:creationId xmlns:a16="http://schemas.microsoft.com/office/drawing/2014/main" id="{0813E4CA-7203-DA46-B1A3-CAED8AC16E16}"/>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50" name="Text Placeholder 3">
            <a:extLst>
              <a:ext uri="{FF2B5EF4-FFF2-40B4-BE49-F238E27FC236}">
                <a16:creationId xmlns:a16="http://schemas.microsoft.com/office/drawing/2014/main" id="{FAEC3150-7E46-FE42-B458-1E22CD605BE2}"/>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51" name="Content Placeholder 2">
            <a:extLst>
              <a:ext uri="{FF2B5EF4-FFF2-40B4-BE49-F238E27FC236}">
                <a16:creationId xmlns:a16="http://schemas.microsoft.com/office/drawing/2014/main" id="{119AB6BF-81BB-1942-8E9B-B23AD2C38575}"/>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52" name="Text Placeholder 3">
            <a:extLst>
              <a:ext uri="{FF2B5EF4-FFF2-40B4-BE49-F238E27FC236}">
                <a16:creationId xmlns:a16="http://schemas.microsoft.com/office/drawing/2014/main" id="{82AC5A85-FBD5-DE4F-AF0D-DC715336C0B4}"/>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53" name="Content Placeholder 2">
            <a:extLst>
              <a:ext uri="{FF2B5EF4-FFF2-40B4-BE49-F238E27FC236}">
                <a16:creationId xmlns:a16="http://schemas.microsoft.com/office/drawing/2014/main" id="{DEBF9864-5C21-814D-8256-16992D4A5613}"/>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54" name="Text Placeholder 3">
            <a:extLst>
              <a:ext uri="{FF2B5EF4-FFF2-40B4-BE49-F238E27FC236}">
                <a16:creationId xmlns:a16="http://schemas.microsoft.com/office/drawing/2014/main" id="{C1E2F08A-B557-A647-B034-4FA7CF0CB1D2}"/>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55" name="Content Placeholder 2">
            <a:extLst>
              <a:ext uri="{FF2B5EF4-FFF2-40B4-BE49-F238E27FC236}">
                <a16:creationId xmlns:a16="http://schemas.microsoft.com/office/drawing/2014/main" id="{562F66B2-7191-834B-BE7B-1F7EBA967343}"/>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56" name="Text Placeholder 3">
            <a:extLst>
              <a:ext uri="{FF2B5EF4-FFF2-40B4-BE49-F238E27FC236}">
                <a16:creationId xmlns:a16="http://schemas.microsoft.com/office/drawing/2014/main" id="{A1D3B67C-A8FE-4043-AC14-84684551C52A}"/>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0"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552572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Photo, 4 subheads blank #2">
    <p:spTree>
      <p:nvGrpSpPr>
        <p:cNvPr id="1" name=""/>
        <p:cNvGrpSpPr/>
        <p:nvPr/>
      </p:nvGrpSpPr>
      <p:grpSpPr>
        <a:xfrm>
          <a:off x="0" y="0"/>
          <a:ext cx="0" cy="0"/>
          <a:chOff x="0" y="0"/>
          <a:chExt cx="0" cy="0"/>
        </a:xfrm>
      </p:grpSpPr>
      <p:sp>
        <p:nvSpPr>
          <p:cNvPr id="3" name="Picture Placeholder 2"/>
          <p:cNvSpPr>
            <a:spLocks noGrp="1"/>
          </p:cNvSpPr>
          <p:nvPr>
            <p:ph type="pic" sz="quarter" idx="31" hasCustomPrompt="1"/>
          </p:nvPr>
        </p:nvSpPr>
        <p:spPr>
          <a:xfrm>
            <a:off x="0" y="0"/>
            <a:ext cx="4057854" cy="6195080"/>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rgbClr val="7F7F7F"/>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p:txBody>
      </p:sp>
      <p:sp>
        <p:nvSpPr>
          <p:cNvPr id="21" name="Rectangle 20"/>
          <p:cNvSpPr/>
          <p:nvPr userDrawn="1"/>
        </p:nvSpPr>
        <p:spPr>
          <a:xfrm>
            <a:off x="4057854" y="-10100"/>
            <a:ext cx="8148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a:t>CLICK TO EDIT TITLE</a:t>
            </a: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23" name="Content Placeholder 2">
            <a:extLst>
              <a:ext uri="{FF2B5EF4-FFF2-40B4-BE49-F238E27FC236}">
                <a16:creationId xmlns:a16="http://schemas.microsoft.com/office/drawing/2014/main" id="{2759D3EC-390B-BB49-8E1E-40B541466D59}"/>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24" name="Text Placeholder 3">
            <a:extLst>
              <a:ext uri="{FF2B5EF4-FFF2-40B4-BE49-F238E27FC236}">
                <a16:creationId xmlns:a16="http://schemas.microsoft.com/office/drawing/2014/main" id="{B2F53E5D-82B3-684F-8C4C-2F085014BD25}"/>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26" name="Content Placeholder 2">
            <a:extLst>
              <a:ext uri="{FF2B5EF4-FFF2-40B4-BE49-F238E27FC236}">
                <a16:creationId xmlns:a16="http://schemas.microsoft.com/office/drawing/2014/main" id="{B161E89A-5D9F-804E-95E8-F9F406B0162D}"/>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27" name="Text Placeholder 3">
            <a:extLst>
              <a:ext uri="{FF2B5EF4-FFF2-40B4-BE49-F238E27FC236}">
                <a16:creationId xmlns:a16="http://schemas.microsoft.com/office/drawing/2014/main" id="{BE34D5F5-F1C2-8B4F-A941-0F1C33C8631A}"/>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28" name="Content Placeholder 2">
            <a:extLst>
              <a:ext uri="{FF2B5EF4-FFF2-40B4-BE49-F238E27FC236}">
                <a16:creationId xmlns:a16="http://schemas.microsoft.com/office/drawing/2014/main" id="{8AE2C074-2E57-4B48-A022-980E1B7AD538}"/>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29" name="Text Placeholder 3">
            <a:extLst>
              <a:ext uri="{FF2B5EF4-FFF2-40B4-BE49-F238E27FC236}">
                <a16:creationId xmlns:a16="http://schemas.microsoft.com/office/drawing/2014/main" id="{73D5CD8C-0CF3-0048-9186-00998679D062}"/>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30" name="Content Placeholder 2">
            <a:extLst>
              <a:ext uri="{FF2B5EF4-FFF2-40B4-BE49-F238E27FC236}">
                <a16:creationId xmlns:a16="http://schemas.microsoft.com/office/drawing/2014/main" id="{FDF64963-CF44-9B4C-B93A-EDE3C5A765F7}"/>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TO EDIT TITLE</a:t>
            </a:r>
            <a:endParaRPr lang="en-US"/>
          </a:p>
          <a:p>
            <a:pPr lvl="0"/>
            <a:endParaRPr lang="en-US"/>
          </a:p>
          <a:p>
            <a:pPr lvl="4"/>
            <a:endParaRPr lang="en-US"/>
          </a:p>
        </p:txBody>
      </p:sp>
      <p:sp>
        <p:nvSpPr>
          <p:cNvPr id="31" name="Text Placeholder 3">
            <a:extLst>
              <a:ext uri="{FF2B5EF4-FFF2-40B4-BE49-F238E27FC236}">
                <a16:creationId xmlns:a16="http://schemas.microsoft.com/office/drawing/2014/main" id="{20F71893-6EB6-104C-BDFA-FAC11BF8A83F}"/>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2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mp; Photo, Two Columns blank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DDC434B-43DD-3648-BFE2-EA619806DDC7}"/>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5120C453-514D-4441-9366-3C43898E7680}"/>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8841039-E139-CC43-AB9A-9EA0FA4A357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31" name="Title 1">
            <a:extLst>
              <a:ext uri="{FF2B5EF4-FFF2-40B4-BE49-F238E27FC236}">
                <a16:creationId xmlns:a16="http://schemas.microsoft.com/office/drawing/2014/main" id="{4702376D-862A-774E-986B-55753696D3ED}"/>
              </a:ext>
            </a:extLst>
          </p:cNvPr>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3" name="Picture Placeholder 2"/>
          <p:cNvSpPr>
            <a:spLocks noGrp="1"/>
          </p:cNvSpPr>
          <p:nvPr>
            <p:ph type="pic" sz="quarter" idx="27" hasCustomPrompt="1"/>
          </p:nvPr>
        </p:nvSpPr>
        <p:spPr>
          <a:xfrm>
            <a:off x="-13853" y="-9524"/>
            <a:ext cx="4071708" cy="6204604"/>
          </a:xfrm>
        </p:spPr>
        <p:txBody>
          <a:bodyPr>
            <a:normAutofit/>
          </a:bodyPr>
          <a:lstStyle>
            <a:lvl1pPr>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p:txBody>
      </p:sp>
      <p:sp>
        <p:nvSpPr>
          <p:cNvPr id="14" name="Content Placeholder 2">
            <a:extLst>
              <a:ext uri="{FF2B5EF4-FFF2-40B4-BE49-F238E27FC236}">
                <a16:creationId xmlns:a16="http://schemas.microsoft.com/office/drawing/2014/main" id="{2C3E8F5F-8E08-C947-B9A6-2B767A9460ED}"/>
              </a:ext>
            </a:extLst>
          </p:cNvPr>
          <p:cNvSpPr>
            <a:spLocks noGrp="1"/>
          </p:cNvSpPr>
          <p:nvPr>
            <p:ph idx="1" hasCustomPrompt="1"/>
          </p:nvPr>
        </p:nvSpPr>
        <p:spPr>
          <a:xfrm>
            <a:off x="4542532" y="1363242"/>
            <a:ext cx="3586301" cy="255564"/>
          </a:xfrm>
        </p:spPr>
        <p:txBody>
          <a:bodyPr/>
          <a:lstStyle>
            <a:lvl1pPr marL="0" indent="0">
              <a:lnSpc>
                <a:spcPct val="100000"/>
              </a:lnSpc>
              <a:buNone/>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lvl="0"/>
            <a:r>
              <a:rPr lang="en-US" noProof="0"/>
              <a:t>CLICK TO EDIT TITLE</a:t>
            </a:r>
            <a:endParaRPr lang="en-US"/>
          </a:p>
          <a:p>
            <a:pPr lvl="4"/>
            <a:endParaRPr lang="en-US"/>
          </a:p>
        </p:txBody>
      </p:sp>
      <p:sp>
        <p:nvSpPr>
          <p:cNvPr id="15" name="Content Placeholder 2">
            <a:extLst>
              <a:ext uri="{FF2B5EF4-FFF2-40B4-BE49-F238E27FC236}">
                <a16:creationId xmlns:a16="http://schemas.microsoft.com/office/drawing/2014/main" id="{89134F33-F7FC-2F4C-973B-EB7321E73E10}"/>
              </a:ext>
            </a:extLst>
          </p:cNvPr>
          <p:cNvSpPr>
            <a:spLocks noGrp="1"/>
          </p:cNvSpPr>
          <p:nvPr>
            <p:ph idx="14" hasCustomPrompt="1"/>
          </p:nvPr>
        </p:nvSpPr>
        <p:spPr>
          <a:xfrm>
            <a:off x="8379305" y="1363242"/>
            <a:ext cx="3586301" cy="255564"/>
          </a:xfrm>
        </p:spPr>
        <p:txBody>
          <a:bodyPr/>
          <a:lstStyle>
            <a:lvl1pPr marL="0" indent="0">
              <a:lnSpc>
                <a:spcPct val="100000"/>
              </a:lnSpc>
              <a:buNone/>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lvl="0"/>
            <a:r>
              <a:rPr lang="en-US" noProof="0"/>
              <a:t>CLICK TO EDIT TITLE</a:t>
            </a:r>
            <a:endParaRPr lang="en-US"/>
          </a:p>
          <a:p>
            <a:pPr lvl="4"/>
            <a:endParaRPr lang="en-US"/>
          </a:p>
        </p:txBody>
      </p:sp>
      <p:sp>
        <p:nvSpPr>
          <p:cNvPr id="17" name="Text Placeholder 3">
            <a:extLst>
              <a:ext uri="{FF2B5EF4-FFF2-40B4-BE49-F238E27FC236}">
                <a16:creationId xmlns:a16="http://schemas.microsoft.com/office/drawing/2014/main" id="{41BB70C4-FB19-5E40-8854-E29824A45BB6}"/>
              </a:ext>
            </a:extLst>
          </p:cNvPr>
          <p:cNvSpPr>
            <a:spLocks noGrp="1"/>
          </p:cNvSpPr>
          <p:nvPr>
            <p:ph type="body" sz="half" idx="24" hasCustomPrompt="1"/>
          </p:nvPr>
        </p:nvSpPr>
        <p:spPr>
          <a:xfrm>
            <a:off x="4542532" y="1747106"/>
            <a:ext cx="3572445" cy="4245606"/>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Use this layout when you need two columns of information with titles. </a:t>
            </a:r>
          </a:p>
        </p:txBody>
      </p:sp>
      <p:sp>
        <p:nvSpPr>
          <p:cNvPr id="18" name="Text Placeholder 3">
            <a:extLst>
              <a:ext uri="{FF2B5EF4-FFF2-40B4-BE49-F238E27FC236}">
                <a16:creationId xmlns:a16="http://schemas.microsoft.com/office/drawing/2014/main" id="{EC04888C-AD9D-3A4B-ABFB-DF34D372E278}"/>
              </a:ext>
            </a:extLst>
          </p:cNvPr>
          <p:cNvSpPr>
            <a:spLocks noGrp="1"/>
          </p:cNvSpPr>
          <p:nvPr>
            <p:ph type="body" sz="half" idx="25" hasCustomPrompt="1"/>
          </p:nvPr>
        </p:nvSpPr>
        <p:spPr>
          <a:xfrm>
            <a:off x="8379305" y="1747106"/>
            <a:ext cx="3572445" cy="4245606"/>
          </a:xfrm>
        </p:spPr>
        <p:txBody>
          <a:bodyPr>
            <a:normAutofit/>
          </a:bodyPr>
          <a:lstStyle>
            <a:lvl1pPr marL="0" indent="0">
              <a:lnSpc>
                <a:spcPct val="100000"/>
              </a:lnSpc>
              <a:buNone/>
              <a:defRPr sz="1800"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To change the photo, right click the photo, select “format picture,” then “fill” and then select “picture or text fill.” Click on the “file” button (below “insert from”). A new window will open. Click the “insert” button to upload your own photo. To crop, zoom or move your photo, </a:t>
            </a:r>
            <a:r>
              <a:rPr lang="en-US" b="0" i="0">
                <a:effectLst/>
                <a:latin typeface="Arial" charset="0"/>
              </a:rPr>
              <a:t>click the picture and click the “picture tools/format” tab from your top menu. The crop tool is to your right.</a:t>
            </a:r>
          </a:p>
        </p:txBody>
      </p:sp>
      <p:sp>
        <p:nvSpPr>
          <p:cNvPr id="19"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6"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4173389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mp; Photo, Two Columns blank #2">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13853" y="-9524"/>
            <a:ext cx="4071708" cy="6204604"/>
          </a:xfrm>
        </p:spPr>
        <p:txBody>
          <a:bodyPr>
            <a:normAutofit/>
          </a:bodyPr>
          <a:lstStyle>
            <a:lvl1pPr>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p:txBody>
      </p:sp>
      <p:sp>
        <p:nvSpPr>
          <p:cNvPr id="21" name="Rectangle 20"/>
          <p:cNvSpPr/>
          <p:nvPr userDrawn="1"/>
        </p:nvSpPr>
        <p:spPr>
          <a:xfrm>
            <a:off x="4057854" y="-10100"/>
            <a:ext cx="8148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a:t>CLICK TO EDIT TITLE</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4" name="Content Placeholder 2">
            <a:extLst>
              <a:ext uri="{FF2B5EF4-FFF2-40B4-BE49-F238E27FC236}">
                <a16:creationId xmlns:a16="http://schemas.microsoft.com/office/drawing/2014/main" id="{F7775BA3-B277-5D43-9789-1E511B30A297}"/>
              </a:ext>
            </a:extLst>
          </p:cNvPr>
          <p:cNvSpPr>
            <a:spLocks noGrp="1"/>
          </p:cNvSpPr>
          <p:nvPr>
            <p:ph idx="1" hasCustomPrompt="1"/>
          </p:nvPr>
        </p:nvSpPr>
        <p:spPr>
          <a:xfrm>
            <a:off x="4542532" y="1363242"/>
            <a:ext cx="3586301" cy="255564"/>
          </a:xfrm>
        </p:spPr>
        <p:txBody>
          <a:bodyPr>
            <a:noAutofit/>
          </a:bodyPr>
          <a:lstStyle>
            <a:lvl1pPr marL="0" indent="0">
              <a:lnSpc>
                <a:spcPct val="100000"/>
              </a:lnSpc>
              <a:buNone/>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lvl="0"/>
            <a:r>
              <a:rPr lang="en-US" noProof="0"/>
              <a:t>CLICK TO EDIT TITLE</a:t>
            </a:r>
            <a:endParaRPr lang="en-US"/>
          </a:p>
          <a:p>
            <a:pPr lvl="4"/>
            <a:endParaRPr lang="en-US"/>
          </a:p>
        </p:txBody>
      </p:sp>
      <p:sp>
        <p:nvSpPr>
          <p:cNvPr id="16" name="Content Placeholder 2">
            <a:extLst>
              <a:ext uri="{FF2B5EF4-FFF2-40B4-BE49-F238E27FC236}">
                <a16:creationId xmlns:a16="http://schemas.microsoft.com/office/drawing/2014/main" id="{5EE8F087-66C4-2C4B-818A-4ED530864C30}"/>
              </a:ext>
            </a:extLst>
          </p:cNvPr>
          <p:cNvSpPr>
            <a:spLocks noGrp="1"/>
          </p:cNvSpPr>
          <p:nvPr>
            <p:ph idx="14" hasCustomPrompt="1"/>
          </p:nvPr>
        </p:nvSpPr>
        <p:spPr>
          <a:xfrm>
            <a:off x="8379305" y="1363242"/>
            <a:ext cx="3586301" cy="255564"/>
          </a:xfrm>
        </p:spPr>
        <p:txBody>
          <a:bodyPr>
            <a:noAutofit/>
          </a:bodyPr>
          <a:lstStyle>
            <a:lvl1pPr marL="0" indent="0">
              <a:lnSpc>
                <a:spcPct val="100000"/>
              </a:lnSpc>
              <a:buNone/>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lvl="0"/>
            <a:r>
              <a:rPr lang="en-US" noProof="0"/>
              <a:t>CLICK TO EDIT TITLE</a:t>
            </a:r>
            <a:endParaRPr lang="en-US"/>
          </a:p>
          <a:p>
            <a:pPr lvl="4"/>
            <a:endParaRPr lang="en-US"/>
          </a:p>
        </p:txBody>
      </p:sp>
      <p:sp>
        <p:nvSpPr>
          <p:cNvPr id="20" name="Text Placeholder 3">
            <a:extLst>
              <a:ext uri="{FF2B5EF4-FFF2-40B4-BE49-F238E27FC236}">
                <a16:creationId xmlns:a16="http://schemas.microsoft.com/office/drawing/2014/main" id="{214975F0-7448-2B47-ADE4-4B18EED70477}"/>
              </a:ext>
            </a:extLst>
          </p:cNvPr>
          <p:cNvSpPr>
            <a:spLocks noGrp="1"/>
          </p:cNvSpPr>
          <p:nvPr>
            <p:ph type="body" sz="half" idx="24" hasCustomPrompt="1"/>
          </p:nvPr>
        </p:nvSpPr>
        <p:spPr>
          <a:xfrm>
            <a:off x="4542532" y="1747106"/>
            <a:ext cx="3572445" cy="4245606"/>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Use this layout when you need two columns of information with titles. </a:t>
            </a:r>
          </a:p>
        </p:txBody>
      </p:sp>
      <p:sp>
        <p:nvSpPr>
          <p:cNvPr id="22" name="Text Placeholder 3">
            <a:extLst>
              <a:ext uri="{FF2B5EF4-FFF2-40B4-BE49-F238E27FC236}">
                <a16:creationId xmlns:a16="http://schemas.microsoft.com/office/drawing/2014/main" id="{87B0837C-F8CE-6B44-B851-D60AB36A93EA}"/>
              </a:ext>
            </a:extLst>
          </p:cNvPr>
          <p:cNvSpPr>
            <a:spLocks noGrp="1"/>
          </p:cNvSpPr>
          <p:nvPr>
            <p:ph type="body" sz="half" idx="25" hasCustomPrompt="1"/>
          </p:nvPr>
        </p:nvSpPr>
        <p:spPr>
          <a:xfrm>
            <a:off x="8379305" y="1747106"/>
            <a:ext cx="3572445" cy="4245606"/>
          </a:xfrm>
        </p:spPr>
        <p:txBody>
          <a:bodyPr>
            <a:normAutofit/>
          </a:bodyPr>
          <a:lstStyle>
            <a:lvl1pPr marL="0" indent="0">
              <a:lnSpc>
                <a:spcPct val="100000"/>
              </a:lnSpc>
              <a:buNone/>
              <a:defRPr sz="18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To change the photo, right click the photo, select “format picture,” then “fill” and then select “picture or text fill.” Click on the “file” button (below “insert from”). A new window will open. Click the “insert” button to upload your own photo. To crop, zoom or move your photo, </a:t>
            </a:r>
            <a:r>
              <a:rPr lang="en-US" b="0" i="0">
                <a:effectLst/>
                <a:latin typeface="Arial" charset="0"/>
              </a:rPr>
              <a:t>click the picture and click the “picture tools/format” tab from your top menu. The crop tool is to your right.</a:t>
            </a:r>
          </a:p>
        </p:txBody>
      </p:sp>
      <p:sp>
        <p:nvSpPr>
          <p:cNvPr id="23"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5"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305446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Divider #1">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7029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p:cNvSpPr>
            <a:spLocks noGrp="1"/>
          </p:cNvSpPr>
          <p:nvPr>
            <p:ph type="title" hasCustomPrompt="1"/>
          </p:nvPr>
        </p:nvSpPr>
        <p:spPr>
          <a:xfrm>
            <a:off x="1837765" y="1775012"/>
            <a:ext cx="9677400" cy="2787463"/>
          </a:xfrm>
        </p:spPr>
        <p:txBody>
          <a:bodyPr anchor="b"/>
          <a:lstStyle>
            <a:lvl1pPr>
              <a:lnSpc>
                <a:spcPct val="80000"/>
              </a:lnSpc>
              <a:defRPr sz="6000" b="1" i="0" cap="all" baseline="0">
                <a:solidFill>
                  <a:schemeClr val="bg1"/>
                </a:solidFill>
                <a:latin typeface="Arial Black" charset="0"/>
                <a:ea typeface="Arial Black" charset="0"/>
                <a:cs typeface="Arial Black" charset="0"/>
              </a:defRPr>
            </a:lvl1pPr>
          </a:lstStyle>
          <a:p>
            <a:r>
              <a:rPr lang="en-US"/>
              <a:t>SECTION DIVIDER OPTION 1</a:t>
            </a:r>
          </a:p>
        </p:txBody>
      </p:sp>
      <p:sp>
        <p:nvSpPr>
          <p:cNvPr id="3" name="Text Placeholder 2"/>
          <p:cNvSpPr>
            <a:spLocks noGrp="1"/>
          </p:cNvSpPr>
          <p:nvPr>
            <p:ph type="body" idx="1" hasCustomPrompt="1"/>
          </p:nvPr>
        </p:nvSpPr>
        <p:spPr>
          <a:xfrm>
            <a:off x="1837765" y="4558675"/>
            <a:ext cx="9677400" cy="1500187"/>
          </a:xfrm>
        </p:spPr>
        <p:txBody>
          <a:bodyPr>
            <a:normAutofit/>
          </a:bodyPr>
          <a:lstStyle>
            <a:lvl1pPr marL="0" indent="0">
              <a:buNone/>
              <a:defRPr sz="230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ight Triangle 8"/>
          <p:cNvSpPr/>
          <p:nvPr userDrawn="1"/>
        </p:nvSpPr>
        <p:spPr>
          <a:xfrm rot="10800000" flipH="1">
            <a:off x="-1946" y="0"/>
            <a:ext cx="2200835" cy="6909002"/>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spTree>
    <p:extLst>
      <p:ext uri="{BB962C8B-B14F-4D97-AF65-F5344CB8AC3E}">
        <p14:creationId xmlns:p14="http://schemas.microsoft.com/office/powerpoint/2010/main" val="12301795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Divide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37765" y="1775012"/>
            <a:ext cx="9677400" cy="2787463"/>
          </a:xfrm>
        </p:spPr>
        <p:txBody>
          <a:bodyPr anchor="b"/>
          <a:lstStyle>
            <a:lvl1pPr>
              <a:lnSpc>
                <a:spcPct val="80000"/>
              </a:lnSpc>
              <a:defRPr sz="6000" b="1" i="0" cap="all" baseline="0">
                <a:solidFill>
                  <a:srgbClr val="7029EC"/>
                </a:solidFill>
                <a:latin typeface="Arial Black" charset="0"/>
                <a:ea typeface="Arial Black" charset="0"/>
                <a:cs typeface="Arial Black" charset="0"/>
              </a:defRPr>
            </a:lvl1pPr>
          </a:lstStyle>
          <a:p>
            <a:r>
              <a:rPr lang="en-US"/>
              <a:t>SECTION DIVIDER OPTION 2</a:t>
            </a:r>
          </a:p>
        </p:txBody>
      </p:sp>
      <p:sp>
        <p:nvSpPr>
          <p:cNvPr id="3" name="Text Placeholder 2"/>
          <p:cNvSpPr>
            <a:spLocks noGrp="1"/>
          </p:cNvSpPr>
          <p:nvPr>
            <p:ph type="body" idx="1" hasCustomPrompt="1"/>
          </p:nvPr>
        </p:nvSpPr>
        <p:spPr>
          <a:xfrm>
            <a:off x="1837765" y="4558675"/>
            <a:ext cx="9677400" cy="1500187"/>
          </a:xfrm>
        </p:spPr>
        <p:txBody>
          <a:bodyPr>
            <a:normAutofit/>
          </a:bodyPr>
          <a:lstStyle>
            <a:lvl1pPr marL="0" indent="0">
              <a:buNone/>
              <a:defRPr sz="2300">
                <a:solidFill>
                  <a:srgbClr val="7029EC"/>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ight Triangle 8"/>
          <p:cNvSpPr/>
          <p:nvPr userDrawn="1"/>
        </p:nvSpPr>
        <p:spPr>
          <a:xfrm rot="10800000" flipH="1">
            <a:off x="-1946" y="0"/>
            <a:ext cx="2200835" cy="6909002"/>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large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FC311-905F-4B43-B74A-4625849F7C2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0055" cy="6858000"/>
          </a:xfrm>
          <a:prstGeom prst="rect">
            <a:avLst/>
          </a:prstGeom>
        </p:spPr>
      </p:pic>
      <p:sp>
        <p:nvSpPr>
          <p:cNvPr id="2" name="Title 1"/>
          <p:cNvSpPr>
            <a:spLocks noGrp="1"/>
          </p:cNvSpPr>
          <p:nvPr>
            <p:ph type="ctrTitle" hasCustomPrompt="1"/>
          </p:nvPr>
        </p:nvSpPr>
        <p:spPr>
          <a:xfrm>
            <a:off x="7646932" y="1130053"/>
            <a:ext cx="4204372" cy="3197577"/>
          </a:xfrm>
        </p:spPr>
        <p:txBody>
          <a:bodyPr anchor="t">
            <a:normAutofit/>
          </a:bodyPr>
          <a:lstStyle>
            <a:lvl1pPr algn="l">
              <a:lnSpc>
                <a:spcPct val="90000"/>
              </a:lnSpc>
              <a:defRPr sz="5600" b="1" i="0" cap="all" baseline="0">
                <a:solidFill>
                  <a:schemeClr val="bg1"/>
                </a:solidFill>
                <a:latin typeface="Arial Black" charset="0"/>
                <a:ea typeface="Arial Black" charset="0"/>
                <a:cs typeface="Arial Black" charset="0"/>
              </a:defRPr>
            </a:lvl1pPr>
          </a:lstStyle>
          <a:p>
            <a:r>
              <a:rPr lang="en-US" noProof="0"/>
              <a:t>HEALTHY MOMS. STRONG BABIES.</a:t>
            </a:r>
            <a:endParaRPr lang="en-US"/>
          </a:p>
        </p:txBody>
      </p:sp>
      <p:sp>
        <p:nvSpPr>
          <p:cNvPr id="3" name="Subtitle 2"/>
          <p:cNvSpPr>
            <a:spLocks noGrp="1"/>
          </p:cNvSpPr>
          <p:nvPr>
            <p:ph type="subTitle" idx="1" hasCustomPrompt="1"/>
          </p:nvPr>
        </p:nvSpPr>
        <p:spPr>
          <a:xfrm>
            <a:off x="7646932" y="4513061"/>
            <a:ext cx="4204372" cy="1349857"/>
          </a:xfrm>
        </p:spPr>
        <p:txBody>
          <a:bodyPr>
            <a:normAutofit/>
          </a:bodyPr>
          <a:lstStyle>
            <a:lvl1pPr marL="0" indent="0" algn="l">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0129" y="555372"/>
            <a:ext cx="1589950" cy="1160524"/>
          </a:xfrm>
          <a:prstGeom prst="rect">
            <a:avLst/>
          </a:prstGeom>
        </p:spPr>
      </p:pic>
      <p:sp>
        <p:nvSpPr>
          <p:cNvPr id="9"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1"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a:t>Add event/program name or stamp here</a:t>
            </a:r>
          </a:p>
        </p:txBody>
      </p:sp>
    </p:spTree>
    <p:extLst>
      <p:ext uri="{BB962C8B-B14F-4D97-AF65-F5344CB8AC3E}">
        <p14:creationId xmlns:p14="http://schemas.microsoft.com/office/powerpoint/2010/main" val="5100239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7029E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noFill/>
              </a:ln>
            </a:endParaRPr>
          </a:p>
        </p:txBody>
      </p:sp>
      <p:sp>
        <p:nvSpPr>
          <p:cNvPr id="7" name="Title 1"/>
          <p:cNvSpPr>
            <a:spLocks noGrp="1"/>
          </p:cNvSpPr>
          <p:nvPr>
            <p:ph type="title" hasCustomPrompt="1"/>
          </p:nvPr>
        </p:nvSpPr>
        <p:spPr>
          <a:xfrm>
            <a:off x="629798" y="1075765"/>
            <a:ext cx="10442154" cy="3116154"/>
          </a:xfrm>
        </p:spPr>
        <p:txBody>
          <a:bodyPr anchor="b">
            <a:normAutofit/>
          </a:bodyPr>
          <a:lstStyle>
            <a:lvl1pPr>
              <a:lnSpc>
                <a:spcPct val="75000"/>
              </a:lnSpc>
              <a:defRPr sz="7200" b="1" i="0" cap="all" baseline="0">
                <a:solidFill>
                  <a:schemeClr val="bg1"/>
                </a:solidFill>
                <a:latin typeface="Arial Black" charset="0"/>
                <a:ea typeface="Arial Black" charset="0"/>
                <a:cs typeface="Arial Black" charset="0"/>
              </a:defRPr>
            </a:lvl1pPr>
          </a:lstStyle>
          <a:p>
            <a:r>
              <a:rPr lang="en-US"/>
              <a:t>SECTION DIVIDER</a:t>
            </a:r>
            <a:br>
              <a:rPr lang="en-US"/>
            </a:br>
            <a:r>
              <a:rPr lang="en-US"/>
              <a:t>OPTION 3 </a:t>
            </a:r>
          </a:p>
        </p:txBody>
      </p:sp>
      <p:sp>
        <p:nvSpPr>
          <p:cNvPr id="8" name="Text Placeholder 2"/>
          <p:cNvSpPr>
            <a:spLocks noGrp="1"/>
          </p:cNvSpPr>
          <p:nvPr>
            <p:ph type="body" idx="1" hasCustomPrompt="1"/>
          </p:nvPr>
        </p:nvSpPr>
        <p:spPr>
          <a:xfrm>
            <a:off x="629798" y="4191919"/>
            <a:ext cx="10442154" cy="1459735"/>
          </a:xfrm>
        </p:spPr>
        <p:txBody>
          <a:bodyPr>
            <a:normAutofit/>
          </a:bodyPr>
          <a:lstStyle>
            <a:lvl1pPr marL="0" indent="0">
              <a:buNone/>
              <a:defRPr sz="2300"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text.</a:t>
            </a:r>
          </a:p>
        </p:txBody>
      </p:sp>
    </p:spTree>
    <p:extLst>
      <p:ext uri="{BB962C8B-B14F-4D97-AF65-F5344CB8AC3E}">
        <p14:creationId xmlns:p14="http://schemas.microsoft.com/office/powerpoint/2010/main" val="9420162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29798" y="1075765"/>
            <a:ext cx="10442154" cy="3116154"/>
          </a:xfrm>
        </p:spPr>
        <p:txBody>
          <a:bodyPr anchor="b">
            <a:normAutofit/>
          </a:bodyPr>
          <a:lstStyle>
            <a:lvl1pPr>
              <a:lnSpc>
                <a:spcPct val="75000"/>
              </a:lnSpc>
              <a:defRPr sz="7200" b="1" i="0" cap="all" baseline="0">
                <a:solidFill>
                  <a:srgbClr val="7029EC"/>
                </a:solidFill>
                <a:latin typeface="Arial Black" charset="0"/>
                <a:ea typeface="Arial Black" charset="0"/>
                <a:cs typeface="Arial Black" charset="0"/>
              </a:defRPr>
            </a:lvl1pPr>
          </a:lstStyle>
          <a:p>
            <a:r>
              <a:rPr lang="en-US"/>
              <a:t>SECTION DIVIDER</a:t>
            </a:r>
            <a:br>
              <a:rPr lang="en-US"/>
            </a:br>
            <a:r>
              <a:rPr lang="en-US"/>
              <a:t>OPTION 4 </a:t>
            </a:r>
          </a:p>
        </p:txBody>
      </p:sp>
      <p:sp>
        <p:nvSpPr>
          <p:cNvPr id="8" name="Text Placeholder 2"/>
          <p:cNvSpPr>
            <a:spLocks noGrp="1"/>
          </p:cNvSpPr>
          <p:nvPr>
            <p:ph type="body" idx="1" hasCustomPrompt="1"/>
          </p:nvPr>
        </p:nvSpPr>
        <p:spPr>
          <a:xfrm>
            <a:off x="629798" y="4191919"/>
            <a:ext cx="10442154" cy="1459735"/>
          </a:xfrm>
        </p:spPr>
        <p:txBody>
          <a:bodyPr>
            <a:normAutofit/>
          </a:bodyPr>
          <a:lstStyle>
            <a:lvl1pPr marL="0" indent="0">
              <a:buNone/>
              <a:defRPr sz="2300" baseline="0">
                <a:solidFill>
                  <a:srgbClr val="7029EC"/>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text.</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Divider, Image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204854-E7B5-644A-9D88-C1F34380A23A}"/>
              </a:ext>
            </a:extLst>
          </p:cNvPr>
          <p:cNvSpPr/>
          <p:nvPr userDrawn="1"/>
        </p:nvSpPr>
        <p:spPr>
          <a:xfrm>
            <a:off x="0" y="1"/>
            <a:ext cx="12192000" cy="6858000"/>
          </a:xfrm>
          <a:prstGeom prst="rect">
            <a:avLst/>
          </a:prstGeom>
          <a:solidFill>
            <a:srgbClr val="7029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2" name="Picture 1"/>
          <p:cNvPicPr>
            <a:picLocks noChangeAspect="1"/>
          </p:cNvPicPr>
          <p:nvPr userDrawn="1"/>
        </p:nvPicPr>
        <p:blipFill rotWithShape="1">
          <a:blip r:embed="rId2" cstate="print">
            <a:duotone>
              <a:prstClr val="black"/>
              <a:schemeClr val="accent1">
                <a:tint val="45000"/>
                <a:satMod val="400000"/>
              </a:schemeClr>
            </a:duotone>
            <a:alphaModFix amt="50000"/>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7" name="Title 1"/>
          <p:cNvSpPr>
            <a:spLocks noGrp="1"/>
          </p:cNvSpPr>
          <p:nvPr>
            <p:ph type="title" hasCustomPrompt="1"/>
          </p:nvPr>
        </p:nvSpPr>
        <p:spPr>
          <a:xfrm>
            <a:off x="629798" y="1344705"/>
            <a:ext cx="10442154" cy="3304413"/>
          </a:xfrm>
          <a:effectLst/>
        </p:spPr>
        <p:txBody>
          <a:bodyPr anchor="b">
            <a:normAutofit/>
          </a:bodyPr>
          <a:lstStyle>
            <a:lvl1pPr>
              <a:lnSpc>
                <a:spcPct val="75000"/>
              </a:lnSpc>
              <a:defRPr sz="7200" b="1" i="0" cap="all" baseline="0">
                <a:solidFill>
                  <a:schemeClr val="bg1"/>
                </a:solidFill>
                <a:latin typeface="Arial Black" charset="0"/>
                <a:ea typeface="Arial Black" charset="0"/>
                <a:cs typeface="Arial Black" charset="0"/>
              </a:defRPr>
            </a:lvl1pPr>
          </a:lstStyle>
          <a:p>
            <a:r>
              <a:rPr lang="en-US"/>
              <a:t>SECTION DIVIDER</a:t>
            </a:r>
            <a:br>
              <a:rPr lang="en-US"/>
            </a:br>
            <a:r>
              <a:rPr lang="en-US"/>
              <a:t>OPTION 5 </a:t>
            </a:r>
          </a:p>
        </p:txBody>
      </p:sp>
      <p:sp>
        <p:nvSpPr>
          <p:cNvPr id="8" name="Text Placeholder 2"/>
          <p:cNvSpPr>
            <a:spLocks noGrp="1"/>
          </p:cNvSpPr>
          <p:nvPr>
            <p:ph type="body" idx="1" hasCustomPrompt="1"/>
          </p:nvPr>
        </p:nvSpPr>
        <p:spPr>
          <a:xfrm>
            <a:off x="629798" y="4649119"/>
            <a:ext cx="10442154" cy="1459735"/>
          </a:xfrm>
          <a:effectLst/>
        </p:spPr>
        <p:txBody>
          <a:bodyPr>
            <a:normAutofit/>
          </a:bodyPr>
          <a:lstStyle>
            <a:lvl1pPr marL="0" indent="0">
              <a:buNone/>
              <a:defRPr sz="230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198695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Divider, Imag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D152AB-2218-0443-997F-E3AC2ABC169B}"/>
              </a:ext>
            </a:extLst>
          </p:cNvPr>
          <p:cNvSpPr/>
          <p:nvPr userDrawn="1"/>
        </p:nvSpPr>
        <p:spPr>
          <a:xfrm>
            <a:off x="0" y="1"/>
            <a:ext cx="12192000" cy="6858000"/>
          </a:xfrm>
          <a:prstGeom prst="rect">
            <a:avLst/>
          </a:prstGeom>
          <a:solidFill>
            <a:srgbClr val="7029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3" name="Picture 2"/>
          <p:cNvPicPr>
            <a:picLocks noChangeAspect="1"/>
          </p:cNvPicPr>
          <p:nvPr userDrawn="1"/>
        </p:nvPicPr>
        <p:blipFill rotWithShape="1">
          <a:blip r:embed="rId2" cstate="print">
            <a:duotone>
              <a:prstClr val="black"/>
              <a:schemeClr val="accent1">
                <a:tint val="45000"/>
                <a:satMod val="400000"/>
              </a:schemeClr>
            </a:duotone>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p:cNvSpPr>
            <a:spLocks noGrp="1"/>
          </p:cNvSpPr>
          <p:nvPr>
            <p:ph type="title" hasCustomPrompt="1"/>
          </p:nvPr>
        </p:nvSpPr>
        <p:spPr>
          <a:xfrm>
            <a:off x="629798" y="1344705"/>
            <a:ext cx="10442154" cy="3304413"/>
          </a:xfrm>
          <a:effectLst>
            <a:outerShdw blurRad="63500" sx="133000" sy="133000" algn="ctr" rotWithShape="0">
              <a:prstClr val="black">
                <a:alpha val="50000"/>
              </a:prstClr>
            </a:outerShdw>
          </a:effectLst>
        </p:spPr>
        <p:txBody>
          <a:bodyPr anchor="b">
            <a:normAutofit/>
          </a:bodyPr>
          <a:lstStyle>
            <a:lvl1pPr>
              <a:lnSpc>
                <a:spcPct val="75000"/>
              </a:lnSpc>
              <a:defRPr sz="7200" b="1" i="0" cap="all" baseline="0">
                <a:solidFill>
                  <a:schemeClr val="bg1"/>
                </a:solidFill>
                <a:latin typeface="Arial Black" charset="0"/>
                <a:ea typeface="Arial Black" charset="0"/>
                <a:cs typeface="Arial Black" charset="0"/>
              </a:defRPr>
            </a:lvl1pPr>
          </a:lstStyle>
          <a:p>
            <a:r>
              <a:rPr lang="en-US"/>
              <a:t>SECTION DIVIDER</a:t>
            </a:r>
            <a:br>
              <a:rPr lang="en-US"/>
            </a:br>
            <a:r>
              <a:rPr lang="en-US"/>
              <a:t>OPTION 6</a:t>
            </a:r>
          </a:p>
        </p:txBody>
      </p:sp>
      <p:sp>
        <p:nvSpPr>
          <p:cNvPr id="8" name="Text Placeholder 2"/>
          <p:cNvSpPr>
            <a:spLocks noGrp="1"/>
          </p:cNvSpPr>
          <p:nvPr>
            <p:ph type="body" idx="1" hasCustomPrompt="1"/>
          </p:nvPr>
        </p:nvSpPr>
        <p:spPr>
          <a:xfrm>
            <a:off x="629798" y="4649119"/>
            <a:ext cx="10442154" cy="1459735"/>
          </a:xfrm>
        </p:spPr>
        <p:txBody>
          <a:bodyPr>
            <a:normAutofit/>
          </a:bodyPr>
          <a:lstStyle>
            <a:lvl1pPr marL="0" indent="0">
              <a:buNone/>
              <a:defRPr sz="230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531083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Divider, Image #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90209-23D2-374D-B682-0A3497EB0681}"/>
              </a:ext>
            </a:extLst>
          </p:cNvPr>
          <p:cNvPicPr>
            <a:picLocks noChangeAspect="1"/>
          </p:cNvPicPr>
          <p:nvPr userDrawn="1"/>
        </p:nvPicPr>
        <p:blipFill rotWithShape="1">
          <a:blip r:embed="rId2" cstate="screen">
            <a:alphaModFix/>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0" y="-1"/>
            <a:ext cx="12192000" cy="6858001"/>
          </a:xfrm>
          <a:prstGeom prst="rect">
            <a:avLst/>
          </a:prstGeom>
          <a:effectLst/>
        </p:spPr>
      </p:pic>
      <p:sp>
        <p:nvSpPr>
          <p:cNvPr id="7" name="Title 1"/>
          <p:cNvSpPr>
            <a:spLocks noGrp="1"/>
          </p:cNvSpPr>
          <p:nvPr>
            <p:ph type="title" hasCustomPrompt="1"/>
          </p:nvPr>
        </p:nvSpPr>
        <p:spPr>
          <a:xfrm>
            <a:off x="629798" y="1344705"/>
            <a:ext cx="10442154" cy="3304413"/>
          </a:xfrm>
          <a:effectLst>
            <a:outerShdw blurRad="63500" sx="133000" sy="133000" algn="ctr" rotWithShape="0">
              <a:prstClr val="black">
                <a:alpha val="50000"/>
              </a:prstClr>
            </a:outerShdw>
          </a:effectLst>
        </p:spPr>
        <p:txBody>
          <a:bodyPr anchor="b">
            <a:normAutofit/>
          </a:bodyPr>
          <a:lstStyle>
            <a:lvl1pPr>
              <a:lnSpc>
                <a:spcPct val="75000"/>
              </a:lnSpc>
              <a:defRPr sz="7200" b="1" i="0" cap="all" baseline="0">
                <a:solidFill>
                  <a:schemeClr val="bg1"/>
                </a:solidFill>
                <a:latin typeface="Arial Black" charset="0"/>
                <a:ea typeface="Arial Black" charset="0"/>
                <a:cs typeface="Arial Black" charset="0"/>
              </a:defRPr>
            </a:lvl1pPr>
          </a:lstStyle>
          <a:p>
            <a:r>
              <a:rPr lang="en-US"/>
              <a:t>SECTION DIVIDER</a:t>
            </a:r>
            <a:br>
              <a:rPr lang="en-US"/>
            </a:br>
            <a:r>
              <a:rPr lang="en-US"/>
              <a:t>OPTION 7</a:t>
            </a:r>
          </a:p>
        </p:txBody>
      </p:sp>
      <p:sp>
        <p:nvSpPr>
          <p:cNvPr id="8" name="Text Placeholder 2"/>
          <p:cNvSpPr>
            <a:spLocks noGrp="1"/>
          </p:cNvSpPr>
          <p:nvPr>
            <p:ph type="body" idx="1" hasCustomPrompt="1"/>
          </p:nvPr>
        </p:nvSpPr>
        <p:spPr>
          <a:xfrm>
            <a:off x="629798" y="4649119"/>
            <a:ext cx="10442154" cy="1459735"/>
          </a:xfrm>
        </p:spPr>
        <p:txBody>
          <a:bodyPr>
            <a:normAutofit/>
          </a:bodyPr>
          <a:lstStyle>
            <a:lvl1pPr marL="0" indent="0">
              <a:buNone/>
              <a:defRPr sz="230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705741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Divider, Image #8">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3DDA87-1A33-7D45-AAD1-F0A940E8DD98}"/>
              </a:ext>
            </a:extLst>
          </p:cNvPr>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1" y="0"/>
            <a:ext cx="12192001" cy="6858000"/>
          </a:xfrm>
          <a:prstGeom prst="rect">
            <a:avLst/>
          </a:prstGeom>
        </p:spPr>
      </p:pic>
      <p:sp>
        <p:nvSpPr>
          <p:cNvPr id="5" name="Title 1">
            <a:extLst>
              <a:ext uri="{FF2B5EF4-FFF2-40B4-BE49-F238E27FC236}">
                <a16:creationId xmlns:a16="http://schemas.microsoft.com/office/drawing/2014/main" id="{4326683B-D0E2-2B49-A1AB-9B61612C7636}"/>
              </a:ext>
            </a:extLst>
          </p:cNvPr>
          <p:cNvSpPr>
            <a:spLocks noGrp="1"/>
          </p:cNvSpPr>
          <p:nvPr>
            <p:ph type="title" hasCustomPrompt="1"/>
          </p:nvPr>
        </p:nvSpPr>
        <p:spPr>
          <a:xfrm>
            <a:off x="629798" y="1344705"/>
            <a:ext cx="5618602" cy="4822415"/>
          </a:xfrm>
          <a:effectLst>
            <a:outerShdw blurRad="63500" sx="133000" sy="133000" algn="ctr" rotWithShape="0">
              <a:prstClr val="black">
                <a:alpha val="50000"/>
              </a:prstClr>
            </a:outerShdw>
          </a:effectLst>
        </p:spPr>
        <p:txBody>
          <a:bodyPr anchor="ctr" anchorCtr="0">
            <a:normAutofit/>
          </a:bodyPr>
          <a:lstStyle>
            <a:lvl1pPr>
              <a:lnSpc>
                <a:spcPct val="75000"/>
              </a:lnSpc>
              <a:defRPr sz="7200" b="1" i="0" cap="all" baseline="0">
                <a:solidFill>
                  <a:schemeClr val="bg1"/>
                </a:solidFill>
                <a:latin typeface="Arial Black" charset="0"/>
                <a:ea typeface="Arial Black" charset="0"/>
                <a:cs typeface="Arial Black" charset="0"/>
              </a:defRPr>
            </a:lvl1pPr>
          </a:lstStyle>
          <a:p>
            <a:r>
              <a:rPr lang="en-US"/>
              <a:t>SECTION DIVIDER</a:t>
            </a:r>
            <a:br>
              <a:rPr lang="en-US"/>
            </a:br>
            <a:r>
              <a:rPr lang="en-US"/>
              <a:t>OPTION 8</a:t>
            </a:r>
          </a:p>
        </p:txBody>
      </p:sp>
    </p:spTree>
    <p:extLst>
      <p:ext uri="{BB962C8B-B14F-4D97-AF65-F5344CB8AC3E}">
        <p14:creationId xmlns:p14="http://schemas.microsoft.com/office/powerpoint/2010/main" val="23676989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Divider, Image #9">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05790-C514-BA4E-BB78-927F73BBA01D}"/>
              </a:ext>
            </a:extLst>
          </p:cNvPr>
          <p:cNvSpPr/>
          <p:nvPr userDrawn="1"/>
        </p:nvSpPr>
        <p:spPr>
          <a:xfrm>
            <a:off x="0" y="1"/>
            <a:ext cx="12192000" cy="6858000"/>
          </a:xfrm>
          <a:prstGeom prst="rect">
            <a:avLst/>
          </a:prstGeom>
          <a:solidFill>
            <a:srgbClr val="7029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3" name="Picture 2">
            <a:extLst>
              <a:ext uri="{FF2B5EF4-FFF2-40B4-BE49-F238E27FC236}">
                <a16:creationId xmlns:a16="http://schemas.microsoft.com/office/drawing/2014/main" id="{1D536D93-B312-644D-B682-C3DD287035FE}"/>
              </a:ext>
            </a:extLst>
          </p:cNvPr>
          <p:cNvPicPr>
            <a:picLocks noChangeAspect="1"/>
          </p:cNvPicPr>
          <p:nvPr userDrawn="1"/>
        </p:nvPicPr>
        <p:blipFill rotWithShape="1">
          <a:blip r:embed="rId2" cstate="print">
            <a:alphaModFix amt="50000"/>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7" name="Title 1"/>
          <p:cNvSpPr>
            <a:spLocks noGrp="1"/>
          </p:cNvSpPr>
          <p:nvPr>
            <p:ph type="title" hasCustomPrompt="1"/>
          </p:nvPr>
        </p:nvSpPr>
        <p:spPr>
          <a:xfrm>
            <a:off x="629798" y="1344705"/>
            <a:ext cx="5618602" cy="4822415"/>
          </a:xfrm>
          <a:effectLst>
            <a:outerShdw blurRad="63500" sx="133000" sy="133000" algn="ctr" rotWithShape="0">
              <a:prstClr val="black">
                <a:alpha val="50000"/>
              </a:prstClr>
            </a:outerShdw>
          </a:effectLst>
        </p:spPr>
        <p:txBody>
          <a:bodyPr anchor="ctr" anchorCtr="0">
            <a:normAutofit/>
          </a:bodyPr>
          <a:lstStyle>
            <a:lvl1pPr>
              <a:lnSpc>
                <a:spcPct val="75000"/>
              </a:lnSpc>
              <a:defRPr sz="7200" b="1" i="0" cap="all" baseline="0">
                <a:solidFill>
                  <a:schemeClr val="bg1"/>
                </a:solidFill>
                <a:latin typeface="Arial Black" charset="0"/>
                <a:ea typeface="Arial Black" charset="0"/>
                <a:cs typeface="Arial Black" charset="0"/>
              </a:defRPr>
            </a:lvl1pPr>
          </a:lstStyle>
          <a:p>
            <a:r>
              <a:rPr lang="en-US"/>
              <a:t>SECTION DIVIDER</a:t>
            </a:r>
            <a:br>
              <a:rPr lang="en-US"/>
            </a:br>
            <a:r>
              <a:rPr lang="en-US"/>
              <a:t>OPTION 9</a:t>
            </a:r>
          </a:p>
        </p:txBody>
      </p:sp>
    </p:spTree>
    <p:extLst>
      <p:ext uri="{BB962C8B-B14F-4D97-AF65-F5344CB8AC3E}">
        <p14:creationId xmlns:p14="http://schemas.microsoft.com/office/powerpoint/2010/main" val="463105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 place image #1">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7029E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noFill/>
              </a:ln>
            </a:endParaRPr>
          </a:p>
        </p:txBody>
      </p:sp>
      <p:sp>
        <p:nvSpPr>
          <p:cNvPr id="7" name="Title 1"/>
          <p:cNvSpPr>
            <a:spLocks noGrp="1"/>
          </p:cNvSpPr>
          <p:nvPr>
            <p:ph type="title" hasCustomPrompt="1"/>
          </p:nvPr>
        </p:nvSpPr>
        <p:spPr>
          <a:xfrm>
            <a:off x="629798" y="1344705"/>
            <a:ext cx="10442154" cy="3304413"/>
          </a:xfrm>
          <a:effectLst>
            <a:outerShdw blurRad="63500" sx="133000" sy="133000" algn="ctr" rotWithShape="0">
              <a:prstClr val="black">
                <a:alpha val="50000"/>
              </a:prstClr>
            </a:outerShdw>
          </a:effectLst>
        </p:spPr>
        <p:txBody>
          <a:bodyPr anchor="b">
            <a:normAutofit/>
          </a:bodyPr>
          <a:lstStyle>
            <a:lvl1pPr>
              <a:lnSpc>
                <a:spcPct val="75000"/>
              </a:lnSpc>
              <a:defRPr sz="7200" b="1" i="0" baseline="0">
                <a:solidFill>
                  <a:schemeClr val="bg1"/>
                </a:solidFill>
                <a:latin typeface="Arial Black" charset="0"/>
                <a:ea typeface="Arial Black" charset="0"/>
                <a:cs typeface="Arial Black" charset="0"/>
              </a:defRPr>
            </a:lvl1pPr>
          </a:lstStyle>
          <a:p>
            <a:r>
              <a:rPr lang="en-US"/>
              <a:t>SECTION DIVIDER</a:t>
            </a:r>
            <a:br>
              <a:rPr lang="en-US"/>
            </a:br>
            <a:r>
              <a:rPr lang="en-US"/>
              <a:t>OPTION 10 </a:t>
            </a:r>
          </a:p>
        </p:txBody>
      </p:sp>
      <p:sp>
        <p:nvSpPr>
          <p:cNvPr id="8" name="Text Placeholder 2"/>
          <p:cNvSpPr>
            <a:spLocks noGrp="1"/>
          </p:cNvSpPr>
          <p:nvPr>
            <p:ph type="body" idx="1" hasCustomPrompt="1"/>
          </p:nvPr>
        </p:nvSpPr>
        <p:spPr>
          <a:xfrm>
            <a:off x="629798" y="4649119"/>
            <a:ext cx="10442154" cy="1459735"/>
          </a:xfrm>
        </p:spPr>
        <p:txBody>
          <a:bodyPr>
            <a:normAutofit/>
          </a:bodyPr>
          <a:lstStyle>
            <a:lvl1pPr marL="0" indent="0">
              <a:buNone/>
              <a:defRPr sz="230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a:t>
            </a:r>
          </a:p>
        </p:txBody>
      </p:sp>
      <p:sp>
        <p:nvSpPr>
          <p:cNvPr id="9" name="Picture Placeholder 2"/>
          <p:cNvSpPr>
            <a:spLocks noGrp="1"/>
          </p:cNvSpPr>
          <p:nvPr>
            <p:ph type="pic" sz="quarter" idx="10" hasCustomPrompt="1"/>
          </p:nvPr>
        </p:nvSpPr>
        <p:spPr>
          <a:xfrm>
            <a:off x="0" y="0"/>
            <a:ext cx="12192000" cy="6868120"/>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charset="0"/>
              <a:buNone/>
              <a:tabLst/>
              <a:defRPr sz="2400" baseline="0">
                <a:solidFill>
                  <a:srgbClr val="7F7F7F"/>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to add picture. When selecting a photo for this slide, use one with a dark background that is not too busy in order to preserve legibility, then send the picture to the back by selecting Arrange &gt; Send to Back in the top menu. </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Divider place image #2">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29798" y="1344705"/>
            <a:ext cx="10442154" cy="3304413"/>
          </a:xfrm>
          <a:effectLst>
            <a:outerShdw blurRad="63500" sx="133000" sy="133000" algn="ctr" rotWithShape="0">
              <a:prstClr val="black">
                <a:alpha val="50000"/>
              </a:prstClr>
            </a:outerShdw>
          </a:effectLst>
        </p:spPr>
        <p:txBody>
          <a:bodyPr anchor="b">
            <a:normAutofit/>
          </a:bodyPr>
          <a:lstStyle>
            <a:lvl1pPr>
              <a:lnSpc>
                <a:spcPct val="75000"/>
              </a:lnSpc>
              <a:defRPr sz="7200" b="1" i="0" baseline="0">
                <a:solidFill>
                  <a:schemeClr val="bg1"/>
                </a:solidFill>
                <a:latin typeface="Arial Black" charset="0"/>
                <a:ea typeface="Arial Black" charset="0"/>
                <a:cs typeface="Arial Black" charset="0"/>
              </a:defRPr>
            </a:lvl1pPr>
          </a:lstStyle>
          <a:p>
            <a:r>
              <a:rPr lang="en-US"/>
              <a:t>SECTION DIVIDER</a:t>
            </a:r>
            <a:br>
              <a:rPr lang="en-US"/>
            </a:br>
            <a:r>
              <a:rPr lang="en-US"/>
              <a:t>OPTION 3 </a:t>
            </a:r>
          </a:p>
        </p:txBody>
      </p:sp>
      <p:sp>
        <p:nvSpPr>
          <p:cNvPr id="8" name="Text Placeholder 2"/>
          <p:cNvSpPr>
            <a:spLocks noGrp="1"/>
          </p:cNvSpPr>
          <p:nvPr>
            <p:ph type="body" idx="1"/>
          </p:nvPr>
        </p:nvSpPr>
        <p:spPr>
          <a:xfrm>
            <a:off x="629798" y="4649119"/>
            <a:ext cx="10442154" cy="1459735"/>
          </a:xfrm>
        </p:spPr>
        <p:txBody>
          <a:bodyPr>
            <a:normAutofit/>
          </a:bodyPr>
          <a:lstStyle>
            <a:lvl1pPr marL="0" indent="0">
              <a:buNone/>
              <a:defRPr sz="230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Picture Placeholder 2"/>
          <p:cNvSpPr>
            <a:spLocks noGrp="1"/>
          </p:cNvSpPr>
          <p:nvPr>
            <p:ph type="pic" sz="quarter" idx="10" hasCustomPrompt="1"/>
          </p:nvPr>
        </p:nvSpPr>
        <p:spPr>
          <a:xfrm>
            <a:off x="0" y="0"/>
            <a:ext cx="12192000" cy="6868120"/>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charset="0"/>
              <a:buNone/>
              <a:tabLst/>
              <a:defRPr sz="2400" baseline="0">
                <a:solidFill>
                  <a:srgbClr val="7F7F7F"/>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to add picture. When selecting a photo for this slide, use one with a dark background that is not too busy in order to preserve legibility, then send the picture to the back by selecting Arrange &gt; Send to Back in the top menu. </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and Photo #1">
    <p:spTree>
      <p:nvGrpSpPr>
        <p:cNvPr id="1" name=""/>
        <p:cNvGrpSpPr/>
        <p:nvPr/>
      </p:nvGrpSpPr>
      <p:grpSpPr>
        <a:xfrm>
          <a:off x="0" y="0"/>
          <a:ext cx="0" cy="0"/>
          <a:chOff x="0" y="0"/>
          <a:chExt cx="0" cy="0"/>
        </a:xfrm>
      </p:grpSpPr>
      <p:sp>
        <p:nvSpPr>
          <p:cNvPr id="13" name="Rectangle 12"/>
          <p:cNvSpPr/>
          <p:nvPr userDrawn="1"/>
        </p:nvSpPr>
        <p:spPr>
          <a:xfrm>
            <a:off x="0" y="621"/>
            <a:ext cx="12192000" cy="687144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pic>
        <p:nvPicPr>
          <p:cNvPr id="21" name="Picture 20">
            <a:extLst>
              <a:ext uri="{FF2B5EF4-FFF2-40B4-BE49-F238E27FC236}">
                <a16:creationId xmlns:a16="http://schemas.microsoft.com/office/drawing/2014/main" id="{16486745-FC05-354E-9C3F-7E0F52794D8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214938" y="911715"/>
            <a:ext cx="6977062" cy="5084575"/>
          </a:xfrm>
          <a:prstGeom prst="rect">
            <a:avLst/>
          </a:prstGeom>
        </p:spPr>
      </p:pic>
      <p:sp>
        <p:nvSpPr>
          <p:cNvPr id="22" name="Right Triangle 21"/>
          <p:cNvSpPr/>
          <p:nvPr userDrawn="1"/>
        </p:nvSpPr>
        <p:spPr>
          <a:xfrm flipH="1">
            <a:off x="10581692" y="912438"/>
            <a:ext cx="1619790" cy="5084949"/>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12" name="Text Placeholder 2">
            <a:extLst>
              <a:ext uri="{FF2B5EF4-FFF2-40B4-BE49-F238E27FC236}">
                <a16:creationId xmlns:a16="http://schemas.microsoft.com/office/drawing/2014/main" id="{F3A8F857-3B3C-6640-98A9-ECB28C0978AC}"/>
              </a:ext>
            </a:extLst>
          </p:cNvPr>
          <p:cNvSpPr>
            <a:spLocks noGrp="1"/>
          </p:cNvSpPr>
          <p:nvPr>
            <p:ph type="body" sz="quarter" idx="17"/>
          </p:nvPr>
        </p:nvSpPr>
        <p:spPr>
          <a:xfrm>
            <a:off x="476250" y="2273182"/>
            <a:ext cx="4513263" cy="3719868"/>
          </a:xfrm>
        </p:spPr>
        <p:txBody>
          <a:bodyPr/>
          <a:lstStyle>
            <a:lvl1pPr>
              <a:defRPr>
                <a:solidFill>
                  <a:schemeClr val="bg1"/>
                </a:solidFill>
              </a:defRPr>
            </a:lvl1pPr>
          </a:lstStyle>
          <a:p>
            <a:pPr lvl="0"/>
            <a:endParaRPr lang="en-US"/>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37610343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large im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E18DAA-4D4D-9742-89D9-9EDF0096EB4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ctrTitle" hasCustomPrompt="1"/>
          </p:nvPr>
        </p:nvSpPr>
        <p:spPr>
          <a:xfrm>
            <a:off x="1090129" y="1990412"/>
            <a:ext cx="4204372" cy="3197577"/>
          </a:xfrm>
        </p:spPr>
        <p:txBody>
          <a:bodyPr anchor="t">
            <a:normAutofit/>
          </a:bodyPr>
          <a:lstStyle>
            <a:lvl1pPr algn="l">
              <a:lnSpc>
                <a:spcPct val="90000"/>
              </a:lnSpc>
              <a:defRPr sz="5600" b="1" i="0" cap="all" baseline="0">
                <a:solidFill>
                  <a:schemeClr val="bg1"/>
                </a:solidFill>
                <a:latin typeface="Arial Black" charset="0"/>
                <a:ea typeface="Arial Black" charset="0"/>
                <a:cs typeface="Arial Black" charset="0"/>
              </a:defRPr>
            </a:lvl1pPr>
          </a:lstStyle>
          <a:p>
            <a:r>
              <a:rPr lang="en-US" noProof="0"/>
              <a:t>HEALTHY MOMS. STRONG BABIES.</a:t>
            </a:r>
            <a:endParaRPr lang="en-US"/>
          </a:p>
        </p:txBody>
      </p:sp>
      <p:sp>
        <p:nvSpPr>
          <p:cNvPr id="3" name="Subtitle 2"/>
          <p:cNvSpPr>
            <a:spLocks noGrp="1"/>
          </p:cNvSpPr>
          <p:nvPr>
            <p:ph type="subTitle" idx="1" hasCustomPrompt="1"/>
          </p:nvPr>
        </p:nvSpPr>
        <p:spPr>
          <a:xfrm>
            <a:off x="1090129" y="5348066"/>
            <a:ext cx="4204372" cy="890809"/>
          </a:xfrm>
        </p:spPr>
        <p:txBody>
          <a:bodyPr>
            <a:normAutofit/>
          </a:bodyPr>
          <a:lstStyle>
            <a:lvl1pPr marL="0" indent="0" algn="l">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0129" y="555372"/>
            <a:ext cx="1589950" cy="1160524"/>
          </a:xfrm>
          <a:prstGeom prst="rect">
            <a:avLst/>
          </a:prstGeom>
        </p:spPr>
      </p:pic>
      <p:sp>
        <p:nvSpPr>
          <p:cNvPr id="10"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8"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a:t>Add event/program name or stamp here</a:t>
            </a:r>
          </a:p>
        </p:txBody>
      </p:sp>
    </p:spTree>
    <p:extLst>
      <p:ext uri="{BB962C8B-B14F-4D97-AF65-F5344CB8AC3E}">
        <p14:creationId xmlns:p14="http://schemas.microsoft.com/office/powerpoint/2010/main" val="19336963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and Photo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5F2611B-8100-1B40-AD2C-30D5BE142D0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214938" y="911715"/>
            <a:ext cx="6977062" cy="5084575"/>
          </a:xfrm>
          <a:prstGeom prst="rect">
            <a:avLst/>
          </a:prstGeom>
        </p:spPr>
      </p:pic>
      <p:sp>
        <p:nvSpPr>
          <p:cNvPr id="8" name="Right Triangle 7"/>
          <p:cNvSpPr/>
          <p:nvPr userDrawn="1"/>
        </p:nvSpPr>
        <p:spPr>
          <a:xfrm flipH="1">
            <a:off x="10570262" y="912438"/>
            <a:ext cx="1619790" cy="5084949"/>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sp>
        <p:nvSpPr>
          <p:cNvPr id="11"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a:t>CLICK TO EDIT TITLE</a:t>
            </a:r>
          </a:p>
        </p:txBody>
      </p:sp>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7" name="Text Placeholder 2">
            <a:extLst>
              <a:ext uri="{FF2B5EF4-FFF2-40B4-BE49-F238E27FC236}">
                <a16:creationId xmlns:a16="http://schemas.microsoft.com/office/drawing/2014/main" id="{909CBF58-B9BA-2544-BBD2-678D3C505DBF}"/>
              </a:ext>
            </a:extLst>
          </p:cNvPr>
          <p:cNvSpPr>
            <a:spLocks noGrp="1"/>
          </p:cNvSpPr>
          <p:nvPr>
            <p:ph type="body" sz="quarter" idx="17"/>
          </p:nvPr>
        </p:nvSpPr>
        <p:spPr>
          <a:xfrm>
            <a:off x="476250" y="2273182"/>
            <a:ext cx="4513263" cy="3719868"/>
          </a:xfrm>
        </p:spPr>
        <p:txBody>
          <a:bodyPr/>
          <a:lstStyle>
            <a:lvl1pPr>
              <a:defRPr>
                <a:solidFill>
                  <a:srgbClr val="000000"/>
                </a:solidFill>
              </a:defRPr>
            </a:lvl1pPr>
          </a:lstStyle>
          <a:p>
            <a:pPr lvl="0"/>
            <a:endParaRPr lang="en-US"/>
          </a:p>
        </p:txBody>
      </p:sp>
      <p:sp>
        <p:nvSpPr>
          <p:cNvPr id="1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0"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41371535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and Photo #3">
    <p:spTree>
      <p:nvGrpSpPr>
        <p:cNvPr id="1" name=""/>
        <p:cNvGrpSpPr/>
        <p:nvPr/>
      </p:nvGrpSpPr>
      <p:grpSpPr>
        <a:xfrm>
          <a:off x="0" y="0"/>
          <a:ext cx="0" cy="0"/>
          <a:chOff x="0" y="0"/>
          <a:chExt cx="0" cy="0"/>
        </a:xfrm>
      </p:grpSpPr>
      <p:sp>
        <p:nvSpPr>
          <p:cNvPr id="13" name="Rectangle 12"/>
          <p:cNvSpPr/>
          <p:nvPr userDrawn="1"/>
        </p:nvSpPr>
        <p:spPr>
          <a:xfrm>
            <a:off x="0" y="621"/>
            <a:ext cx="12192000" cy="687144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833AC29B-5FFA-FD44-9FB3-C1F8EA6826C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214938" y="923440"/>
            <a:ext cx="6986544" cy="5077309"/>
          </a:xfrm>
          <a:prstGeom prst="rect">
            <a:avLst/>
          </a:prstGeom>
        </p:spPr>
      </p:pic>
      <p:cxnSp>
        <p:nvCxnSpPr>
          <p:cNvPr id="10" name="Straight Connector 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22" name="Right Triangle 21"/>
          <p:cNvSpPr/>
          <p:nvPr userDrawn="1"/>
        </p:nvSpPr>
        <p:spPr>
          <a:xfrm flipH="1">
            <a:off x="10581692" y="912438"/>
            <a:ext cx="1619790" cy="5084949"/>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12" name="Text Placeholder 2">
            <a:extLst>
              <a:ext uri="{FF2B5EF4-FFF2-40B4-BE49-F238E27FC236}">
                <a16:creationId xmlns:a16="http://schemas.microsoft.com/office/drawing/2014/main" id="{763455F4-11E0-164E-9C26-E96A7D124AA0}"/>
              </a:ext>
            </a:extLst>
          </p:cNvPr>
          <p:cNvSpPr>
            <a:spLocks noGrp="1"/>
          </p:cNvSpPr>
          <p:nvPr>
            <p:ph type="body" sz="quarter" idx="17"/>
          </p:nvPr>
        </p:nvSpPr>
        <p:spPr>
          <a:xfrm>
            <a:off x="476250" y="2273182"/>
            <a:ext cx="4513263" cy="3719868"/>
          </a:xfrm>
        </p:spPr>
        <p:txBody>
          <a:bodyPr/>
          <a:lstStyle>
            <a:lvl1pPr>
              <a:defRPr>
                <a:solidFill>
                  <a:schemeClr val="bg1"/>
                </a:solidFill>
              </a:defRPr>
            </a:lvl1pPr>
          </a:lstStyle>
          <a:p>
            <a:pPr lvl="0"/>
            <a:endParaRPr lang="en-US"/>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427558338"/>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and Photo #4">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FCA0C68-C585-8E45-82CC-F693B637899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214938" y="923440"/>
            <a:ext cx="6986544" cy="5077309"/>
          </a:xfrm>
          <a:prstGeom prst="rect">
            <a:avLst/>
          </a:prstGeom>
        </p:spPr>
      </p:pic>
      <p:sp>
        <p:nvSpPr>
          <p:cNvPr id="8" name="Right Triangle 7"/>
          <p:cNvSpPr/>
          <p:nvPr userDrawn="1"/>
        </p:nvSpPr>
        <p:spPr>
          <a:xfrm flipH="1">
            <a:off x="10570262" y="912438"/>
            <a:ext cx="1619790" cy="5084949"/>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sp>
        <p:nvSpPr>
          <p:cNvPr id="11"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a:t>CLICK TO EDIT TITLE</a:t>
            </a:r>
          </a:p>
        </p:txBody>
      </p:sp>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4" name="Text Placeholder 2">
            <a:extLst>
              <a:ext uri="{FF2B5EF4-FFF2-40B4-BE49-F238E27FC236}">
                <a16:creationId xmlns:a16="http://schemas.microsoft.com/office/drawing/2014/main" id="{13C21434-B504-444C-A03F-B2CD6DD4A946}"/>
              </a:ext>
            </a:extLst>
          </p:cNvPr>
          <p:cNvSpPr>
            <a:spLocks noGrp="1"/>
          </p:cNvSpPr>
          <p:nvPr>
            <p:ph type="body" sz="quarter" idx="17"/>
          </p:nvPr>
        </p:nvSpPr>
        <p:spPr>
          <a:xfrm>
            <a:off x="476250" y="2273182"/>
            <a:ext cx="4513263" cy="3719868"/>
          </a:xfrm>
        </p:spPr>
        <p:txBody>
          <a:bodyPr/>
          <a:lstStyle>
            <a:lvl1pPr>
              <a:defRPr>
                <a:solidFill>
                  <a:srgbClr val="000000"/>
                </a:solidFill>
              </a:defRPr>
            </a:lvl1pPr>
          </a:lstStyle>
          <a:p>
            <a:pPr lvl="0"/>
            <a:endParaRPr lang="en-US"/>
          </a:p>
        </p:txBody>
      </p:sp>
      <p:sp>
        <p:nvSpPr>
          <p:cNvPr id="1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0"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862859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and Photo #5">
    <p:spTree>
      <p:nvGrpSpPr>
        <p:cNvPr id="1" name=""/>
        <p:cNvGrpSpPr/>
        <p:nvPr/>
      </p:nvGrpSpPr>
      <p:grpSpPr>
        <a:xfrm>
          <a:off x="0" y="0"/>
          <a:ext cx="0" cy="0"/>
          <a:chOff x="0" y="0"/>
          <a:chExt cx="0" cy="0"/>
        </a:xfrm>
      </p:grpSpPr>
      <p:sp>
        <p:nvSpPr>
          <p:cNvPr id="13" name="Rectangle 12"/>
          <p:cNvSpPr/>
          <p:nvPr userDrawn="1"/>
        </p:nvSpPr>
        <p:spPr>
          <a:xfrm>
            <a:off x="0" y="621"/>
            <a:ext cx="12192000" cy="687144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pic>
        <p:nvPicPr>
          <p:cNvPr id="15" name="Picture 14">
            <a:extLst>
              <a:ext uri="{FF2B5EF4-FFF2-40B4-BE49-F238E27FC236}">
                <a16:creationId xmlns:a16="http://schemas.microsoft.com/office/drawing/2014/main" id="{87B52F02-50A6-F241-BBE0-D3B6419F025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214938" y="911714"/>
            <a:ext cx="6977062" cy="5084575"/>
          </a:xfrm>
          <a:prstGeom prst="rect">
            <a:avLst/>
          </a:prstGeom>
        </p:spPr>
      </p:pic>
      <p:sp>
        <p:nvSpPr>
          <p:cNvPr id="22" name="Right Triangle 21"/>
          <p:cNvSpPr/>
          <p:nvPr userDrawn="1"/>
        </p:nvSpPr>
        <p:spPr>
          <a:xfrm flipH="1">
            <a:off x="10581692" y="912438"/>
            <a:ext cx="1619790" cy="5084949"/>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12" name="Text Placeholder 2">
            <a:extLst>
              <a:ext uri="{FF2B5EF4-FFF2-40B4-BE49-F238E27FC236}">
                <a16:creationId xmlns:a16="http://schemas.microsoft.com/office/drawing/2014/main" id="{EB5AB45A-BD46-3D47-9DDA-577686BF366F}"/>
              </a:ext>
            </a:extLst>
          </p:cNvPr>
          <p:cNvSpPr>
            <a:spLocks noGrp="1"/>
          </p:cNvSpPr>
          <p:nvPr>
            <p:ph type="body" sz="quarter" idx="17"/>
          </p:nvPr>
        </p:nvSpPr>
        <p:spPr>
          <a:xfrm>
            <a:off x="476250" y="2273182"/>
            <a:ext cx="4513263" cy="3719868"/>
          </a:xfrm>
        </p:spPr>
        <p:txBody>
          <a:bodyPr/>
          <a:lstStyle>
            <a:lvl1pPr>
              <a:defRPr>
                <a:solidFill>
                  <a:schemeClr val="bg1"/>
                </a:solidFill>
              </a:defRPr>
            </a:lvl1pPr>
          </a:lstStyle>
          <a:p>
            <a:pPr lvl="0"/>
            <a:endParaRPr lang="en-US"/>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48702989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and Photo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5389AF-63A4-CC44-BB18-2B0D42E79C9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214938" y="911714"/>
            <a:ext cx="6977062" cy="5084575"/>
          </a:xfrm>
          <a:prstGeom prst="rect">
            <a:avLst/>
          </a:prstGeom>
        </p:spPr>
      </p:pic>
      <p:sp>
        <p:nvSpPr>
          <p:cNvPr id="8" name="Right Triangle 7"/>
          <p:cNvSpPr/>
          <p:nvPr userDrawn="1"/>
        </p:nvSpPr>
        <p:spPr>
          <a:xfrm flipH="1">
            <a:off x="10570262" y="912438"/>
            <a:ext cx="1619790" cy="5084949"/>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sp>
        <p:nvSpPr>
          <p:cNvPr id="11"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a:t>CLICK TO EDIT TITLE</a:t>
            </a:r>
          </a:p>
        </p:txBody>
      </p:sp>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4" name="Text Placeholder 2">
            <a:extLst>
              <a:ext uri="{FF2B5EF4-FFF2-40B4-BE49-F238E27FC236}">
                <a16:creationId xmlns:a16="http://schemas.microsoft.com/office/drawing/2014/main" id="{594E14FE-9B11-A149-9F1C-93A9B025EF15}"/>
              </a:ext>
            </a:extLst>
          </p:cNvPr>
          <p:cNvSpPr>
            <a:spLocks noGrp="1"/>
          </p:cNvSpPr>
          <p:nvPr>
            <p:ph type="body" sz="quarter" idx="17"/>
          </p:nvPr>
        </p:nvSpPr>
        <p:spPr>
          <a:xfrm>
            <a:off x="476250" y="2273182"/>
            <a:ext cx="4513263" cy="3719868"/>
          </a:xfrm>
        </p:spPr>
        <p:txBody>
          <a:bodyPr/>
          <a:lstStyle>
            <a:lvl1pPr>
              <a:defRPr>
                <a:solidFill>
                  <a:srgbClr val="000000"/>
                </a:solidFill>
              </a:defRPr>
            </a:lvl1pPr>
          </a:lstStyle>
          <a:p>
            <a:pPr lvl="0"/>
            <a:endParaRPr lang="en-US"/>
          </a:p>
        </p:txBody>
      </p:sp>
      <p:sp>
        <p:nvSpPr>
          <p:cNvPr id="17"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0"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1955871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and Photo #7">
    <p:spTree>
      <p:nvGrpSpPr>
        <p:cNvPr id="1" name=""/>
        <p:cNvGrpSpPr/>
        <p:nvPr/>
      </p:nvGrpSpPr>
      <p:grpSpPr>
        <a:xfrm>
          <a:off x="0" y="0"/>
          <a:ext cx="0" cy="0"/>
          <a:chOff x="0" y="0"/>
          <a:chExt cx="0" cy="0"/>
        </a:xfrm>
      </p:grpSpPr>
      <p:sp>
        <p:nvSpPr>
          <p:cNvPr id="13" name="Rectangle 12"/>
          <p:cNvSpPr/>
          <p:nvPr userDrawn="1"/>
        </p:nvSpPr>
        <p:spPr>
          <a:xfrm>
            <a:off x="0" y="621"/>
            <a:ext cx="12192000" cy="687144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B72E00B4-D44D-194B-848D-776CD2F8D6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2"/>
          <a:stretch/>
        </p:blipFill>
        <p:spPr>
          <a:xfrm>
            <a:off x="5214938" y="900284"/>
            <a:ext cx="6977062" cy="5096899"/>
          </a:xfrm>
          <a:prstGeom prst="rect">
            <a:avLst/>
          </a:prstGeom>
        </p:spPr>
      </p:pic>
      <p:cxnSp>
        <p:nvCxnSpPr>
          <p:cNvPr id="10" name="Straight Connector 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22" name="Right Triangle 21"/>
          <p:cNvSpPr/>
          <p:nvPr userDrawn="1"/>
        </p:nvSpPr>
        <p:spPr>
          <a:xfrm flipH="1">
            <a:off x="10581692" y="912438"/>
            <a:ext cx="1619790" cy="5084949"/>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12" name="Text Placeholder 2">
            <a:extLst>
              <a:ext uri="{FF2B5EF4-FFF2-40B4-BE49-F238E27FC236}">
                <a16:creationId xmlns:a16="http://schemas.microsoft.com/office/drawing/2014/main" id="{39856171-0CED-7241-BFDF-7E0409CBF7C5}"/>
              </a:ext>
            </a:extLst>
          </p:cNvPr>
          <p:cNvSpPr>
            <a:spLocks noGrp="1"/>
          </p:cNvSpPr>
          <p:nvPr>
            <p:ph type="body" sz="quarter" idx="17"/>
          </p:nvPr>
        </p:nvSpPr>
        <p:spPr>
          <a:xfrm>
            <a:off x="476250" y="2273182"/>
            <a:ext cx="4513263" cy="3719868"/>
          </a:xfrm>
        </p:spPr>
        <p:txBody>
          <a:bodyPr/>
          <a:lstStyle>
            <a:lvl1pPr>
              <a:defRPr>
                <a:solidFill>
                  <a:schemeClr val="bg1"/>
                </a:solidFill>
              </a:defRPr>
            </a:lvl1pPr>
          </a:lstStyle>
          <a:p>
            <a:pPr lvl="0"/>
            <a:endParaRPr lang="en-US"/>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70978442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and Photo #8">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727DA0C-4F38-984B-800F-8A249BA096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2"/>
          <a:stretch/>
        </p:blipFill>
        <p:spPr>
          <a:xfrm>
            <a:off x="5214938" y="900284"/>
            <a:ext cx="6977062" cy="5096899"/>
          </a:xfrm>
          <a:prstGeom prst="rect">
            <a:avLst/>
          </a:prstGeom>
        </p:spPr>
      </p:pic>
      <p:sp>
        <p:nvSpPr>
          <p:cNvPr id="8" name="Right Triangle 7"/>
          <p:cNvSpPr/>
          <p:nvPr userDrawn="1"/>
        </p:nvSpPr>
        <p:spPr>
          <a:xfrm flipH="1">
            <a:off x="10570262" y="912438"/>
            <a:ext cx="1619790" cy="5084949"/>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sp>
        <p:nvSpPr>
          <p:cNvPr id="11"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a:t>CLICK TO EDIT TITLE</a:t>
            </a:r>
          </a:p>
        </p:txBody>
      </p:sp>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7" name="Text Placeholder 2">
            <a:extLst>
              <a:ext uri="{FF2B5EF4-FFF2-40B4-BE49-F238E27FC236}">
                <a16:creationId xmlns:a16="http://schemas.microsoft.com/office/drawing/2014/main" id="{DA4911D2-F34F-974F-8BB5-74C3AB2B2719}"/>
              </a:ext>
            </a:extLst>
          </p:cNvPr>
          <p:cNvSpPr>
            <a:spLocks noGrp="1"/>
          </p:cNvSpPr>
          <p:nvPr>
            <p:ph type="body" sz="quarter" idx="17"/>
          </p:nvPr>
        </p:nvSpPr>
        <p:spPr>
          <a:xfrm>
            <a:off x="476250" y="2273182"/>
            <a:ext cx="4513263" cy="3719868"/>
          </a:xfrm>
        </p:spPr>
        <p:txBody>
          <a:bodyPr/>
          <a:lstStyle>
            <a:lvl1pPr>
              <a:defRPr>
                <a:solidFill>
                  <a:srgbClr val="000000"/>
                </a:solidFill>
              </a:defRPr>
            </a:lvl1pPr>
          </a:lstStyle>
          <a:p>
            <a:pPr lvl="0"/>
            <a:endParaRPr lang="en-US"/>
          </a:p>
        </p:txBody>
      </p:sp>
      <p:sp>
        <p:nvSpPr>
          <p:cNvPr id="1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0"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and Photo Blank #1">
    <p:spTree>
      <p:nvGrpSpPr>
        <p:cNvPr id="1" name=""/>
        <p:cNvGrpSpPr/>
        <p:nvPr/>
      </p:nvGrpSpPr>
      <p:grpSpPr>
        <a:xfrm>
          <a:off x="0" y="0"/>
          <a:ext cx="0" cy="0"/>
          <a:chOff x="0" y="0"/>
          <a:chExt cx="0" cy="0"/>
        </a:xfrm>
      </p:grpSpPr>
      <p:sp>
        <p:nvSpPr>
          <p:cNvPr id="8" name="Right Triangle 7"/>
          <p:cNvSpPr/>
          <p:nvPr userDrawn="1"/>
        </p:nvSpPr>
        <p:spPr>
          <a:xfrm flipH="1">
            <a:off x="10570262" y="912438"/>
            <a:ext cx="1619790" cy="5084949"/>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sp>
        <p:nvSpPr>
          <p:cNvPr id="9" name="Subtitle 2"/>
          <p:cNvSpPr>
            <a:spLocks noGrp="1"/>
          </p:cNvSpPr>
          <p:nvPr>
            <p:ph type="subTitle" idx="1" hasCustomPrompt="1"/>
          </p:nvPr>
        </p:nvSpPr>
        <p:spPr>
          <a:xfrm>
            <a:off x="477779" y="2327564"/>
            <a:ext cx="4511183" cy="3669823"/>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rgbClr val="000000"/>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 change the photo, right click the photo, select “format picture,” then “fill” and then select “picture or text fill. Click on the “file” button (below “insert from”). A new window will open. Click the “insert” button to upload your own photo. To crop, zoo, or move your photo, </a:t>
            </a:r>
            <a:r>
              <a:rPr lang="en-US" b="0" i="0">
                <a:effectLst/>
                <a:latin typeface="Arial" charset="0"/>
              </a:rPr>
              <a:t>click the picture and click the “picture tools/format” tab from your top menu. The crop tool is to your right.</a:t>
            </a:r>
          </a:p>
        </p:txBody>
      </p:sp>
      <p:sp>
        <p:nvSpPr>
          <p:cNvPr id="11"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a:t>CLICK TO EDIT TITLE</a:t>
            </a:r>
          </a:p>
        </p:txBody>
      </p:sp>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Picture Placeholder 3"/>
          <p:cNvSpPr>
            <a:spLocks noGrp="1"/>
          </p:cNvSpPr>
          <p:nvPr>
            <p:ph type="pic" sz="quarter" idx="16" hasCustomPrompt="1"/>
          </p:nvPr>
        </p:nvSpPr>
        <p:spPr>
          <a:xfrm>
            <a:off x="5214938" y="912812"/>
            <a:ext cx="6975475" cy="5083479"/>
          </a:xfrm>
          <a:custGeom>
            <a:avLst/>
            <a:gdLst>
              <a:gd name="connsiteX0" fmla="*/ 0 w 6975475"/>
              <a:gd name="connsiteY0" fmla="*/ 0 h 5079899"/>
              <a:gd name="connsiteX1" fmla="*/ 6128808 w 6975475"/>
              <a:gd name="connsiteY1" fmla="*/ 0 h 5079899"/>
              <a:gd name="connsiteX2" fmla="*/ 6975475 w 6975475"/>
              <a:gd name="connsiteY2" fmla="*/ 846667 h 5079899"/>
              <a:gd name="connsiteX3" fmla="*/ 6975475 w 6975475"/>
              <a:gd name="connsiteY3" fmla="*/ 5079899 h 5079899"/>
              <a:gd name="connsiteX4" fmla="*/ 0 w 6975475"/>
              <a:gd name="connsiteY4" fmla="*/ 5079899 h 5079899"/>
              <a:gd name="connsiteX5" fmla="*/ 0 w 6975475"/>
              <a:gd name="connsiteY5" fmla="*/ 0 h 5079899"/>
              <a:gd name="connsiteX0" fmla="*/ 0 w 6975475"/>
              <a:gd name="connsiteY0" fmla="*/ 0 h 5088883"/>
              <a:gd name="connsiteX1" fmla="*/ 6128808 w 6975475"/>
              <a:gd name="connsiteY1" fmla="*/ 0 h 5088883"/>
              <a:gd name="connsiteX2" fmla="*/ 5341547 w 6975475"/>
              <a:gd name="connsiteY2" fmla="*/ 5088883 h 5088883"/>
              <a:gd name="connsiteX3" fmla="*/ 6975475 w 6975475"/>
              <a:gd name="connsiteY3" fmla="*/ 5079899 h 5088883"/>
              <a:gd name="connsiteX4" fmla="*/ 0 w 6975475"/>
              <a:gd name="connsiteY4" fmla="*/ 5079899 h 5088883"/>
              <a:gd name="connsiteX5" fmla="*/ 0 w 6975475"/>
              <a:gd name="connsiteY5" fmla="*/ 0 h 5088883"/>
              <a:gd name="connsiteX0" fmla="*/ 0 w 6983247"/>
              <a:gd name="connsiteY0" fmla="*/ 44970 h 5133853"/>
              <a:gd name="connsiteX1" fmla="*/ 6983247 w 6983247"/>
              <a:gd name="connsiteY1" fmla="*/ 0 h 5133853"/>
              <a:gd name="connsiteX2" fmla="*/ 5341547 w 6983247"/>
              <a:gd name="connsiteY2" fmla="*/ 5133853 h 5133853"/>
              <a:gd name="connsiteX3" fmla="*/ 6975475 w 6983247"/>
              <a:gd name="connsiteY3" fmla="*/ 5124869 h 5133853"/>
              <a:gd name="connsiteX4" fmla="*/ 0 w 6983247"/>
              <a:gd name="connsiteY4" fmla="*/ 5124869 h 5133853"/>
              <a:gd name="connsiteX5" fmla="*/ 0 w 6983247"/>
              <a:gd name="connsiteY5" fmla="*/ 44970 h 5133853"/>
              <a:gd name="connsiteX0" fmla="*/ 0 w 6983247"/>
              <a:gd name="connsiteY0" fmla="*/ 14490 h 5103373"/>
              <a:gd name="connsiteX1" fmla="*/ 6983247 w 6983247"/>
              <a:gd name="connsiteY1" fmla="*/ 0 h 5103373"/>
              <a:gd name="connsiteX2" fmla="*/ 5341547 w 6983247"/>
              <a:gd name="connsiteY2" fmla="*/ 5103373 h 5103373"/>
              <a:gd name="connsiteX3" fmla="*/ 6975475 w 6983247"/>
              <a:gd name="connsiteY3" fmla="*/ 5094389 h 5103373"/>
              <a:gd name="connsiteX4" fmla="*/ 0 w 6983247"/>
              <a:gd name="connsiteY4" fmla="*/ 5094389 h 5103373"/>
              <a:gd name="connsiteX5" fmla="*/ 0 w 6983247"/>
              <a:gd name="connsiteY5" fmla="*/ 14490 h 5103373"/>
              <a:gd name="connsiteX0" fmla="*/ 0 w 6983247"/>
              <a:gd name="connsiteY0" fmla="*/ 0 h 5088883"/>
              <a:gd name="connsiteX1" fmla="*/ 6983247 w 6983247"/>
              <a:gd name="connsiteY1" fmla="*/ 750 h 5088883"/>
              <a:gd name="connsiteX2" fmla="*/ 5341547 w 6983247"/>
              <a:gd name="connsiteY2" fmla="*/ 5088883 h 5088883"/>
              <a:gd name="connsiteX3" fmla="*/ 6975475 w 6983247"/>
              <a:gd name="connsiteY3" fmla="*/ 5079899 h 5088883"/>
              <a:gd name="connsiteX4" fmla="*/ 0 w 6983247"/>
              <a:gd name="connsiteY4" fmla="*/ 5079899 h 5088883"/>
              <a:gd name="connsiteX5" fmla="*/ 0 w 6983247"/>
              <a:gd name="connsiteY5" fmla="*/ 0 h 5088883"/>
              <a:gd name="connsiteX0" fmla="*/ 0 w 6975475"/>
              <a:gd name="connsiteY0" fmla="*/ 0 h 5088883"/>
              <a:gd name="connsiteX1" fmla="*/ 6974781 w 6975475"/>
              <a:gd name="connsiteY1" fmla="*/ 9216 h 5088883"/>
              <a:gd name="connsiteX2" fmla="*/ 5341547 w 6975475"/>
              <a:gd name="connsiteY2" fmla="*/ 5088883 h 5088883"/>
              <a:gd name="connsiteX3" fmla="*/ 6975475 w 6975475"/>
              <a:gd name="connsiteY3" fmla="*/ 5079899 h 5088883"/>
              <a:gd name="connsiteX4" fmla="*/ 0 w 6975475"/>
              <a:gd name="connsiteY4" fmla="*/ 5079899 h 5088883"/>
              <a:gd name="connsiteX5" fmla="*/ 0 w 6975475"/>
              <a:gd name="connsiteY5" fmla="*/ 0 h 5088883"/>
              <a:gd name="connsiteX0" fmla="*/ 0 w 6975475"/>
              <a:gd name="connsiteY0" fmla="*/ 0 h 5088883"/>
              <a:gd name="connsiteX1" fmla="*/ 6974781 w 6975475"/>
              <a:gd name="connsiteY1" fmla="*/ 9216 h 5088883"/>
              <a:gd name="connsiteX2" fmla="*/ 5364795 w 6975475"/>
              <a:gd name="connsiteY2" fmla="*/ 5088883 h 5088883"/>
              <a:gd name="connsiteX3" fmla="*/ 6975475 w 6975475"/>
              <a:gd name="connsiteY3" fmla="*/ 5079899 h 5088883"/>
              <a:gd name="connsiteX4" fmla="*/ 0 w 6975475"/>
              <a:gd name="connsiteY4" fmla="*/ 5079899 h 5088883"/>
              <a:gd name="connsiteX5" fmla="*/ 0 w 6975475"/>
              <a:gd name="connsiteY5" fmla="*/ 0 h 5088883"/>
              <a:gd name="connsiteX0" fmla="*/ 0 w 6975475"/>
              <a:gd name="connsiteY0" fmla="*/ 0 h 5079899"/>
              <a:gd name="connsiteX1" fmla="*/ 6974781 w 6975475"/>
              <a:gd name="connsiteY1" fmla="*/ 9216 h 5079899"/>
              <a:gd name="connsiteX2" fmla="*/ 5364795 w 6975475"/>
              <a:gd name="connsiteY2" fmla="*/ 5076094 h 5079899"/>
              <a:gd name="connsiteX3" fmla="*/ 6975475 w 6975475"/>
              <a:gd name="connsiteY3" fmla="*/ 5079899 h 5079899"/>
              <a:gd name="connsiteX4" fmla="*/ 0 w 6975475"/>
              <a:gd name="connsiteY4" fmla="*/ 5079899 h 5079899"/>
              <a:gd name="connsiteX5" fmla="*/ 0 w 6975475"/>
              <a:gd name="connsiteY5" fmla="*/ 0 h 5079899"/>
              <a:gd name="connsiteX0" fmla="*/ 0 w 6975475"/>
              <a:gd name="connsiteY0" fmla="*/ 0 h 5079899"/>
              <a:gd name="connsiteX1" fmla="*/ 6974781 w 6975475"/>
              <a:gd name="connsiteY1" fmla="*/ 9216 h 5079899"/>
              <a:gd name="connsiteX2" fmla="*/ 5364795 w 6975475"/>
              <a:gd name="connsiteY2" fmla="*/ 5069113 h 5079899"/>
              <a:gd name="connsiteX3" fmla="*/ 6975475 w 6975475"/>
              <a:gd name="connsiteY3" fmla="*/ 5079899 h 5079899"/>
              <a:gd name="connsiteX4" fmla="*/ 0 w 6975475"/>
              <a:gd name="connsiteY4" fmla="*/ 5079899 h 5079899"/>
              <a:gd name="connsiteX5" fmla="*/ 0 w 6975475"/>
              <a:gd name="connsiteY5" fmla="*/ 0 h 5079899"/>
              <a:gd name="connsiteX0" fmla="*/ 0 w 6975475"/>
              <a:gd name="connsiteY0" fmla="*/ 0 h 5079899"/>
              <a:gd name="connsiteX1" fmla="*/ 6974781 w 6975475"/>
              <a:gd name="connsiteY1" fmla="*/ 9216 h 5079899"/>
              <a:gd name="connsiteX2" fmla="*/ 5364795 w 6975475"/>
              <a:gd name="connsiteY2" fmla="*/ 5069113 h 5079899"/>
              <a:gd name="connsiteX3" fmla="*/ 6975475 w 6975475"/>
              <a:gd name="connsiteY3" fmla="*/ 5079899 h 5079899"/>
              <a:gd name="connsiteX4" fmla="*/ 0 w 6975475"/>
              <a:gd name="connsiteY4" fmla="*/ 5079899 h 5079899"/>
              <a:gd name="connsiteX5" fmla="*/ 0 w 6975475"/>
              <a:gd name="connsiteY5" fmla="*/ 0 h 5079899"/>
              <a:gd name="connsiteX0" fmla="*/ 0 w 6975475"/>
              <a:gd name="connsiteY0" fmla="*/ 0 h 5083479"/>
              <a:gd name="connsiteX1" fmla="*/ 6974781 w 6975475"/>
              <a:gd name="connsiteY1" fmla="*/ 9216 h 5083479"/>
              <a:gd name="connsiteX2" fmla="*/ 5364795 w 6975475"/>
              <a:gd name="connsiteY2" fmla="*/ 5076764 h 5083479"/>
              <a:gd name="connsiteX3" fmla="*/ 6975475 w 6975475"/>
              <a:gd name="connsiteY3" fmla="*/ 5079899 h 5083479"/>
              <a:gd name="connsiteX4" fmla="*/ 0 w 6975475"/>
              <a:gd name="connsiteY4" fmla="*/ 5079899 h 5083479"/>
              <a:gd name="connsiteX5" fmla="*/ 0 w 6975475"/>
              <a:gd name="connsiteY5" fmla="*/ 0 h 508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5475" h="5083479">
                <a:moveTo>
                  <a:pt x="0" y="0"/>
                </a:moveTo>
                <a:lnTo>
                  <a:pt x="6974781" y="9216"/>
                </a:lnTo>
                <a:lnTo>
                  <a:pt x="5364795" y="5076764"/>
                </a:lnTo>
                <a:cubicBezTo>
                  <a:pt x="5901688" y="5091837"/>
                  <a:pt x="6438582" y="5076304"/>
                  <a:pt x="6975475" y="5079899"/>
                </a:cubicBezTo>
                <a:lnTo>
                  <a:pt x="0" y="5079899"/>
                </a:lnTo>
                <a:lnTo>
                  <a:pt x="0" y="0"/>
                </a:lnTo>
                <a:close/>
              </a:path>
            </a:pathLst>
          </a:cu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9"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817541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and Photo Blank #2">
    <p:spTree>
      <p:nvGrpSpPr>
        <p:cNvPr id="1" name=""/>
        <p:cNvGrpSpPr/>
        <p:nvPr/>
      </p:nvGrpSpPr>
      <p:grpSpPr>
        <a:xfrm>
          <a:off x="0" y="0"/>
          <a:ext cx="0" cy="0"/>
          <a:chOff x="0" y="0"/>
          <a:chExt cx="0" cy="0"/>
        </a:xfrm>
      </p:grpSpPr>
      <p:sp>
        <p:nvSpPr>
          <p:cNvPr id="13" name="Rectangle 12"/>
          <p:cNvSpPr/>
          <p:nvPr userDrawn="1"/>
        </p:nvSpPr>
        <p:spPr>
          <a:xfrm>
            <a:off x="-1948" y="0"/>
            <a:ext cx="12192000" cy="687144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hasCustomPrompt="1"/>
          </p:nvPr>
        </p:nvSpPr>
        <p:spPr>
          <a:xfrm>
            <a:off x="477779" y="2327564"/>
            <a:ext cx="4511183" cy="3669823"/>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 change the photo, right click the photo, select “format picture,” then “fill” and then select “picture or text fill.” Click on the “file” button (below “insert from”). A new window will open. Click the “insert” button to upload your own photo. To crop, zoom or move your photo, </a:t>
            </a:r>
            <a:r>
              <a:rPr lang="en-US" b="0" i="0">
                <a:effectLst/>
                <a:latin typeface="Arial" charset="0"/>
              </a:rPr>
              <a:t>click the picture and click the “picture tools/format” tab from your top menu. The crop tool is to your right.</a:t>
            </a:r>
          </a:p>
        </p:txBody>
      </p:sp>
      <p:sp>
        <p:nvSpPr>
          <p:cNvPr id="18"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22" name="Right Triangle 21"/>
          <p:cNvSpPr/>
          <p:nvPr userDrawn="1"/>
        </p:nvSpPr>
        <p:spPr>
          <a:xfrm flipH="1">
            <a:off x="10570262" y="912438"/>
            <a:ext cx="1619790" cy="5084949"/>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sp>
        <p:nvSpPr>
          <p:cNvPr id="15" name="Picture Placeholder 3"/>
          <p:cNvSpPr>
            <a:spLocks noGrp="1"/>
          </p:cNvSpPr>
          <p:nvPr>
            <p:ph type="pic" sz="quarter" idx="16" hasCustomPrompt="1"/>
          </p:nvPr>
        </p:nvSpPr>
        <p:spPr>
          <a:xfrm>
            <a:off x="5214938" y="912812"/>
            <a:ext cx="6975475" cy="5083479"/>
          </a:xfrm>
          <a:custGeom>
            <a:avLst/>
            <a:gdLst>
              <a:gd name="connsiteX0" fmla="*/ 0 w 6975475"/>
              <a:gd name="connsiteY0" fmla="*/ 0 h 5079899"/>
              <a:gd name="connsiteX1" fmla="*/ 6128808 w 6975475"/>
              <a:gd name="connsiteY1" fmla="*/ 0 h 5079899"/>
              <a:gd name="connsiteX2" fmla="*/ 6975475 w 6975475"/>
              <a:gd name="connsiteY2" fmla="*/ 846667 h 5079899"/>
              <a:gd name="connsiteX3" fmla="*/ 6975475 w 6975475"/>
              <a:gd name="connsiteY3" fmla="*/ 5079899 h 5079899"/>
              <a:gd name="connsiteX4" fmla="*/ 0 w 6975475"/>
              <a:gd name="connsiteY4" fmla="*/ 5079899 h 5079899"/>
              <a:gd name="connsiteX5" fmla="*/ 0 w 6975475"/>
              <a:gd name="connsiteY5" fmla="*/ 0 h 5079899"/>
              <a:gd name="connsiteX0" fmla="*/ 0 w 6975475"/>
              <a:gd name="connsiteY0" fmla="*/ 0 h 5088883"/>
              <a:gd name="connsiteX1" fmla="*/ 6128808 w 6975475"/>
              <a:gd name="connsiteY1" fmla="*/ 0 h 5088883"/>
              <a:gd name="connsiteX2" fmla="*/ 5341547 w 6975475"/>
              <a:gd name="connsiteY2" fmla="*/ 5088883 h 5088883"/>
              <a:gd name="connsiteX3" fmla="*/ 6975475 w 6975475"/>
              <a:gd name="connsiteY3" fmla="*/ 5079899 h 5088883"/>
              <a:gd name="connsiteX4" fmla="*/ 0 w 6975475"/>
              <a:gd name="connsiteY4" fmla="*/ 5079899 h 5088883"/>
              <a:gd name="connsiteX5" fmla="*/ 0 w 6975475"/>
              <a:gd name="connsiteY5" fmla="*/ 0 h 5088883"/>
              <a:gd name="connsiteX0" fmla="*/ 0 w 6983247"/>
              <a:gd name="connsiteY0" fmla="*/ 44970 h 5133853"/>
              <a:gd name="connsiteX1" fmla="*/ 6983247 w 6983247"/>
              <a:gd name="connsiteY1" fmla="*/ 0 h 5133853"/>
              <a:gd name="connsiteX2" fmla="*/ 5341547 w 6983247"/>
              <a:gd name="connsiteY2" fmla="*/ 5133853 h 5133853"/>
              <a:gd name="connsiteX3" fmla="*/ 6975475 w 6983247"/>
              <a:gd name="connsiteY3" fmla="*/ 5124869 h 5133853"/>
              <a:gd name="connsiteX4" fmla="*/ 0 w 6983247"/>
              <a:gd name="connsiteY4" fmla="*/ 5124869 h 5133853"/>
              <a:gd name="connsiteX5" fmla="*/ 0 w 6983247"/>
              <a:gd name="connsiteY5" fmla="*/ 44970 h 5133853"/>
              <a:gd name="connsiteX0" fmla="*/ 0 w 6983247"/>
              <a:gd name="connsiteY0" fmla="*/ 14490 h 5103373"/>
              <a:gd name="connsiteX1" fmla="*/ 6983247 w 6983247"/>
              <a:gd name="connsiteY1" fmla="*/ 0 h 5103373"/>
              <a:gd name="connsiteX2" fmla="*/ 5341547 w 6983247"/>
              <a:gd name="connsiteY2" fmla="*/ 5103373 h 5103373"/>
              <a:gd name="connsiteX3" fmla="*/ 6975475 w 6983247"/>
              <a:gd name="connsiteY3" fmla="*/ 5094389 h 5103373"/>
              <a:gd name="connsiteX4" fmla="*/ 0 w 6983247"/>
              <a:gd name="connsiteY4" fmla="*/ 5094389 h 5103373"/>
              <a:gd name="connsiteX5" fmla="*/ 0 w 6983247"/>
              <a:gd name="connsiteY5" fmla="*/ 14490 h 5103373"/>
              <a:gd name="connsiteX0" fmla="*/ 0 w 6983247"/>
              <a:gd name="connsiteY0" fmla="*/ 0 h 5088883"/>
              <a:gd name="connsiteX1" fmla="*/ 6983247 w 6983247"/>
              <a:gd name="connsiteY1" fmla="*/ 750 h 5088883"/>
              <a:gd name="connsiteX2" fmla="*/ 5341547 w 6983247"/>
              <a:gd name="connsiteY2" fmla="*/ 5088883 h 5088883"/>
              <a:gd name="connsiteX3" fmla="*/ 6975475 w 6983247"/>
              <a:gd name="connsiteY3" fmla="*/ 5079899 h 5088883"/>
              <a:gd name="connsiteX4" fmla="*/ 0 w 6983247"/>
              <a:gd name="connsiteY4" fmla="*/ 5079899 h 5088883"/>
              <a:gd name="connsiteX5" fmla="*/ 0 w 6983247"/>
              <a:gd name="connsiteY5" fmla="*/ 0 h 5088883"/>
              <a:gd name="connsiteX0" fmla="*/ 0 w 6975475"/>
              <a:gd name="connsiteY0" fmla="*/ 0 h 5088883"/>
              <a:gd name="connsiteX1" fmla="*/ 6974781 w 6975475"/>
              <a:gd name="connsiteY1" fmla="*/ 9216 h 5088883"/>
              <a:gd name="connsiteX2" fmla="*/ 5341547 w 6975475"/>
              <a:gd name="connsiteY2" fmla="*/ 5088883 h 5088883"/>
              <a:gd name="connsiteX3" fmla="*/ 6975475 w 6975475"/>
              <a:gd name="connsiteY3" fmla="*/ 5079899 h 5088883"/>
              <a:gd name="connsiteX4" fmla="*/ 0 w 6975475"/>
              <a:gd name="connsiteY4" fmla="*/ 5079899 h 5088883"/>
              <a:gd name="connsiteX5" fmla="*/ 0 w 6975475"/>
              <a:gd name="connsiteY5" fmla="*/ 0 h 5088883"/>
              <a:gd name="connsiteX0" fmla="*/ 0 w 6975475"/>
              <a:gd name="connsiteY0" fmla="*/ 0 h 5088883"/>
              <a:gd name="connsiteX1" fmla="*/ 6974781 w 6975475"/>
              <a:gd name="connsiteY1" fmla="*/ 9216 h 5088883"/>
              <a:gd name="connsiteX2" fmla="*/ 5364795 w 6975475"/>
              <a:gd name="connsiteY2" fmla="*/ 5088883 h 5088883"/>
              <a:gd name="connsiteX3" fmla="*/ 6975475 w 6975475"/>
              <a:gd name="connsiteY3" fmla="*/ 5079899 h 5088883"/>
              <a:gd name="connsiteX4" fmla="*/ 0 w 6975475"/>
              <a:gd name="connsiteY4" fmla="*/ 5079899 h 5088883"/>
              <a:gd name="connsiteX5" fmla="*/ 0 w 6975475"/>
              <a:gd name="connsiteY5" fmla="*/ 0 h 5088883"/>
              <a:gd name="connsiteX0" fmla="*/ 0 w 6975475"/>
              <a:gd name="connsiteY0" fmla="*/ 0 h 5079899"/>
              <a:gd name="connsiteX1" fmla="*/ 6974781 w 6975475"/>
              <a:gd name="connsiteY1" fmla="*/ 9216 h 5079899"/>
              <a:gd name="connsiteX2" fmla="*/ 5364795 w 6975475"/>
              <a:gd name="connsiteY2" fmla="*/ 5076094 h 5079899"/>
              <a:gd name="connsiteX3" fmla="*/ 6975475 w 6975475"/>
              <a:gd name="connsiteY3" fmla="*/ 5079899 h 5079899"/>
              <a:gd name="connsiteX4" fmla="*/ 0 w 6975475"/>
              <a:gd name="connsiteY4" fmla="*/ 5079899 h 5079899"/>
              <a:gd name="connsiteX5" fmla="*/ 0 w 6975475"/>
              <a:gd name="connsiteY5" fmla="*/ 0 h 5079899"/>
              <a:gd name="connsiteX0" fmla="*/ 0 w 6975475"/>
              <a:gd name="connsiteY0" fmla="*/ 0 h 5079899"/>
              <a:gd name="connsiteX1" fmla="*/ 6974781 w 6975475"/>
              <a:gd name="connsiteY1" fmla="*/ 9216 h 5079899"/>
              <a:gd name="connsiteX2" fmla="*/ 5364795 w 6975475"/>
              <a:gd name="connsiteY2" fmla="*/ 5069113 h 5079899"/>
              <a:gd name="connsiteX3" fmla="*/ 6975475 w 6975475"/>
              <a:gd name="connsiteY3" fmla="*/ 5079899 h 5079899"/>
              <a:gd name="connsiteX4" fmla="*/ 0 w 6975475"/>
              <a:gd name="connsiteY4" fmla="*/ 5079899 h 5079899"/>
              <a:gd name="connsiteX5" fmla="*/ 0 w 6975475"/>
              <a:gd name="connsiteY5" fmla="*/ 0 h 5079899"/>
              <a:gd name="connsiteX0" fmla="*/ 0 w 6975475"/>
              <a:gd name="connsiteY0" fmla="*/ 0 h 5079899"/>
              <a:gd name="connsiteX1" fmla="*/ 6974781 w 6975475"/>
              <a:gd name="connsiteY1" fmla="*/ 9216 h 5079899"/>
              <a:gd name="connsiteX2" fmla="*/ 5364795 w 6975475"/>
              <a:gd name="connsiteY2" fmla="*/ 5069113 h 5079899"/>
              <a:gd name="connsiteX3" fmla="*/ 6975475 w 6975475"/>
              <a:gd name="connsiteY3" fmla="*/ 5079899 h 5079899"/>
              <a:gd name="connsiteX4" fmla="*/ 0 w 6975475"/>
              <a:gd name="connsiteY4" fmla="*/ 5079899 h 5079899"/>
              <a:gd name="connsiteX5" fmla="*/ 0 w 6975475"/>
              <a:gd name="connsiteY5" fmla="*/ 0 h 5079899"/>
              <a:gd name="connsiteX0" fmla="*/ 0 w 6975475"/>
              <a:gd name="connsiteY0" fmla="*/ 0 h 5083479"/>
              <a:gd name="connsiteX1" fmla="*/ 6974781 w 6975475"/>
              <a:gd name="connsiteY1" fmla="*/ 9216 h 5083479"/>
              <a:gd name="connsiteX2" fmla="*/ 5364795 w 6975475"/>
              <a:gd name="connsiteY2" fmla="*/ 5076764 h 5083479"/>
              <a:gd name="connsiteX3" fmla="*/ 6975475 w 6975475"/>
              <a:gd name="connsiteY3" fmla="*/ 5079899 h 5083479"/>
              <a:gd name="connsiteX4" fmla="*/ 0 w 6975475"/>
              <a:gd name="connsiteY4" fmla="*/ 5079899 h 5083479"/>
              <a:gd name="connsiteX5" fmla="*/ 0 w 6975475"/>
              <a:gd name="connsiteY5" fmla="*/ 0 h 508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5475" h="5083479">
                <a:moveTo>
                  <a:pt x="0" y="0"/>
                </a:moveTo>
                <a:lnTo>
                  <a:pt x="6974781" y="9216"/>
                </a:lnTo>
                <a:lnTo>
                  <a:pt x="5364795" y="5076764"/>
                </a:lnTo>
                <a:cubicBezTo>
                  <a:pt x="5901688" y="5091837"/>
                  <a:pt x="6438582" y="5076304"/>
                  <a:pt x="6975475" y="5079899"/>
                </a:cubicBezTo>
                <a:lnTo>
                  <a:pt x="0" y="5079899"/>
                </a:lnTo>
                <a:lnTo>
                  <a:pt x="0" y="0"/>
                </a:lnTo>
                <a:close/>
              </a:path>
            </a:pathLst>
          </a:cu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12"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1005946"/>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and Large Photo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7D0678F-BF75-984A-BA8F-BDB4F2B3C3C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0" y="0"/>
            <a:ext cx="12192000" cy="6195080"/>
          </a:xfrm>
          <a:prstGeom prst="rect">
            <a:avLst/>
          </a:prstGeom>
        </p:spPr>
      </p:pic>
      <p:sp>
        <p:nvSpPr>
          <p:cNvPr id="11"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a:t>CLICK TO EDIT TITLE</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0" name="Text Placeholder 2">
            <a:extLst>
              <a:ext uri="{FF2B5EF4-FFF2-40B4-BE49-F238E27FC236}">
                <a16:creationId xmlns:a16="http://schemas.microsoft.com/office/drawing/2014/main" id="{E9405921-979D-9E4D-9F9D-584B024E39AA}"/>
              </a:ext>
            </a:extLst>
          </p:cNvPr>
          <p:cNvSpPr>
            <a:spLocks noGrp="1"/>
          </p:cNvSpPr>
          <p:nvPr>
            <p:ph type="body" sz="quarter" idx="17"/>
          </p:nvPr>
        </p:nvSpPr>
        <p:spPr>
          <a:xfrm>
            <a:off x="476250" y="2230438"/>
            <a:ext cx="4513263" cy="3490912"/>
          </a:xfrm>
        </p:spPr>
        <p:txBody>
          <a:bodyPr/>
          <a:lstStyle>
            <a:lvl1pPr>
              <a:defRPr>
                <a:solidFill>
                  <a:srgbClr val="7029EC"/>
                </a:solidFill>
              </a:defRPr>
            </a:lvl1pPr>
          </a:lstStyle>
          <a:p>
            <a:pPr lvl="0"/>
            <a:endParaRPr lang="en-US"/>
          </a:p>
        </p:txBody>
      </p:sp>
      <p:sp>
        <p:nvSpPr>
          <p:cNvPr id="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238085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large image and partn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4FD763-2479-B44C-90F4-D419A7237D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0055" cy="6858000"/>
          </a:xfrm>
          <a:prstGeom prst="rect">
            <a:avLst/>
          </a:prstGeom>
        </p:spPr>
      </p:pic>
      <p:sp>
        <p:nvSpPr>
          <p:cNvPr id="2" name="Title 1"/>
          <p:cNvSpPr>
            <a:spLocks noGrp="1"/>
          </p:cNvSpPr>
          <p:nvPr>
            <p:ph type="ctrTitle" hasCustomPrompt="1"/>
          </p:nvPr>
        </p:nvSpPr>
        <p:spPr>
          <a:xfrm>
            <a:off x="7646932" y="1130053"/>
            <a:ext cx="4204372" cy="3197577"/>
          </a:xfrm>
        </p:spPr>
        <p:txBody>
          <a:bodyPr anchor="t">
            <a:normAutofit/>
          </a:bodyPr>
          <a:lstStyle>
            <a:lvl1pPr algn="l">
              <a:lnSpc>
                <a:spcPct val="90000"/>
              </a:lnSpc>
              <a:defRPr sz="5600" b="1" i="0" cap="all" baseline="0">
                <a:solidFill>
                  <a:schemeClr val="bg1"/>
                </a:solidFill>
                <a:latin typeface="Arial Black" charset="0"/>
                <a:ea typeface="Arial Black" charset="0"/>
                <a:cs typeface="Arial Black" charset="0"/>
              </a:defRPr>
            </a:lvl1pPr>
          </a:lstStyle>
          <a:p>
            <a:r>
              <a:rPr lang="en-US" noProof="0"/>
              <a:t>HEALTHY MOMS. STRONG BABIES.</a:t>
            </a:r>
            <a:endParaRPr lang="en-US"/>
          </a:p>
        </p:txBody>
      </p:sp>
      <p:sp>
        <p:nvSpPr>
          <p:cNvPr id="3" name="Subtitle 2"/>
          <p:cNvSpPr>
            <a:spLocks noGrp="1"/>
          </p:cNvSpPr>
          <p:nvPr>
            <p:ph type="subTitle" idx="1" hasCustomPrompt="1"/>
          </p:nvPr>
        </p:nvSpPr>
        <p:spPr>
          <a:xfrm>
            <a:off x="7646932" y="4513062"/>
            <a:ext cx="4204372" cy="802858"/>
          </a:xfrm>
        </p:spPr>
        <p:txBody>
          <a:bodyPr>
            <a:normAutofit/>
          </a:bodyPr>
          <a:lstStyle>
            <a:lvl1pPr marL="0" indent="0" algn="l">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0129" y="555372"/>
            <a:ext cx="1589950" cy="1160524"/>
          </a:xfrm>
          <a:prstGeom prst="rect">
            <a:avLst/>
          </a:prstGeom>
        </p:spPr>
      </p:pic>
      <p:sp>
        <p:nvSpPr>
          <p:cNvPr id="8" name="Picture Placeholder 3">
            <a:extLst>
              <a:ext uri="{FF2B5EF4-FFF2-40B4-BE49-F238E27FC236}">
                <a16:creationId xmlns:a16="http://schemas.microsoft.com/office/drawing/2014/main" id="{C8CD8C84-4AE1-DC46-BBB2-775F17FBC99F}"/>
              </a:ext>
            </a:extLst>
          </p:cNvPr>
          <p:cNvSpPr>
            <a:spLocks noGrp="1"/>
          </p:cNvSpPr>
          <p:nvPr>
            <p:ph type="pic" sz="quarter" idx="12" hasCustomPrompt="1"/>
          </p:nvPr>
        </p:nvSpPr>
        <p:spPr>
          <a:xfrm>
            <a:off x="8646825" y="5501352"/>
            <a:ext cx="1195938" cy="605922"/>
          </a:xfrm>
        </p:spPr>
        <p:txBody>
          <a:bodyPr>
            <a:noAutofit/>
          </a:bodyPr>
          <a:lstStyle>
            <a:lvl1pPr marL="0" indent="0">
              <a:buNone/>
              <a:defRPr sz="1400" baseline="0">
                <a:solidFill>
                  <a:schemeClr val="bg1">
                    <a:lumMod val="50000"/>
                  </a:schemeClr>
                </a:solidFill>
              </a:defRPr>
            </a:lvl1pPr>
          </a:lstStyle>
          <a:p>
            <a:r>
              <a:rPr lang="en-US" dirty="0"/>
              <a:t>Insert partner logo</a:t>
            </a:r>
          </a:p>
        </p:txBody>
      </p:sp>
      <p:pic>
        <p:nvPicPr>
          <p:cNvPr id="11" name="Picture 10">
            <a:extLst>
              <a:ext uri="{FF2B5EF4-FFF2-40B4-BE49-F238E27FC236}">
                <a16:creationId xmlns:a16="http://schemas.microsoft.com/office/drawing/2014/main" id="{867F49A5-72EF-6744-8F7D-824F3B8A150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646932" y="5501352"/>
            <a:ext cx="761645" cy="555934"/>
          </a:xfrm>
          <a:prstGeom prst="rect">
            <a:avLst/>
          </a:prstGeom>
        </p:spPr>
      </p:pic>
      <p:sp>
        <p:nvSpPr>
          <p:cNvPr id="14"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0"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a:t>Add event/program name or stamp here</a:t>
            </a:r>
          </a:p>
        </p:txBody>
      </p:sp>
    </p:spTree>
    <p:extLst>
      <p:ext uri="{BB962C8B-B14F-4D97-AF65-F5344CB8AC3E}">
        <p14:creationId xmlns:p14="http://schemas.microsoft.com/office/powerpoint/2010/main" val="1990121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and Large Photo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815AAC8-7544-A24A-A8D2-C8DF8BBF631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12192000" cy="6195080"/>
          </a:xfrm>
          <a:prstGeom prst="rect">
            <a:avLst/>
          </a:prstGeom>
        </p:spPr>
      </p:pic>
      <p:sp>
        <p:nvSpPr>
          <p:cNvPr id="11"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a:t>CLICK TO EDIT TITLE</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0" name="Text Placeholder 2">
            <a:extLst>
              <a:ext uri="{FF2B5EF4-FFF2-40B4-BE49-F238E27FC236}">
                <a16:creationId xmlns:a16="http://schemas.microsoft.com/office/drawing/2014/main" id="{40D45DB4-DEDF-EA45-B1AD-0E8C7CA27A65}"/>
              </a:ext>
            </a:extLst>
          </p:cNvPr>
          <p:cNvSpPr>
            <a:spLocks noGrp="1"/>
          </p:cNvSpPr>
          <p:nvPr>
            <p:ph type="body" sz="quarter" idx="17"/>
          </p:nvPr>
        </p:nvSpPr>
        <p:spPr>
          <a:xfrm>
            <a:off x="476250" y="2230438"/>
            <a:ext cx="4513263" cy="3490912"/>
          </a:xfrm>
        </p:spPr>
        <p:txBody>
          <a:bodyPr/>
          <a:lstStyle>
            <a:lvl1pPr>
              <a:defRPr>
                <a:solidFill>
                  <a:srgbClr val="7029EC"/>
                </a:solidFill>
              </a:defRPr>
            </a:lvl1pPr>
          </a:lstStyle>
          <a:p>
            <a:pPr lvl="0"/>
            <a:endParaRPr lang="en-US"/>
          </a:p>
        </p:txBody>
      </p:sp>
      <p:sp>
        <p:nvSpPr>
          <p:cNvPr id="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7191826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and Photo Large Image Blank #1">
    <p:spTree>
      <p:nvGrpSpPr>
        <p:cNvPr id="1" name=""/>
        <p:cNvGrpSpPr/>
        <p:nvPr/>
      </p:nvGrpSpPr>
      <p:grpSpPr>
        <a:xfrm>
          <a:off x="0" y="0"/>
          <a:ext cx="0" cy="0"/>
          <a:chOff x="0" y="0"/>
          <a:chExt cx="0" cy="0"/>
        </a:xfrm>
      </p:grpSpPr>
      <p:sp>
        <p:nvSpPr>
          <p:cNvPr id="12" name="Rectangle 11"/>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cxnSp>
        <p:nvCxnSpPr>
          <p:cNvPr id="10" name="Straight Connector 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baseline="0">
                <a:solidFill>
                  <a:schemeClr val="bg1"/>
                </a:solidFill>
                <a:latin typeface="Arial Black" charset="0"/>
                <a:ea typeface="Arial Black" charset="0"/>
                <a:cs typeface="Arial Black" charset="0"/>
              </a:defRPr>
            </a:lvl1pPr>
          </a:lstStyle>
          <a:p>
            <a:r>
              <a:rPr lang="en-US"/>
              <a:t>CLICK TO EDIT TITLE</a:t>
            </a:r>
          </a:p>
        </p:txBody>
      </p:sp>
      <p:sp>
        <p:nvSpPr>
          <p:cNvPr id="25" name="Picture Placeholder 2"/>
          <p:cNvSpPr>
            <a:spLocks noGrp="1"/>
          </p:cNvSpPr>
          <p:nvPr>
            <p:ph type="pic" sz="quarter" idx="16" hasCustomPrompt="1"/>
          </p:nvPr>
        </p:nvSpPr>
        <p:spPr>
          <a:xfrm>
            <a:off x="0" y="0"/>
            <a:ext cx="12192000" cy="6193404"/>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to add picture. When selecting a photo for this slide, use one with a dark background that is not too busy on the left side in order to preserve legibility of the copy, then send the picture to the back by selecting Arrange &gt; Send to Back in the top menu. </a:t>
            </a:r>
          </a:p>
        </p:txBody>
      </p:sp>
      <p:sp>
        <p:nvSpPr>
          <p:cNvPr id="11" name="Subtitle 2"/>
          <p:cNvSpPr>
            <a:spLocks noGrp="1"/>
          </p:cNvSpPr>
          <p:nvPr>
            <p:ph type="subTitle" idx="1" hasCustomPrompt="1"/>
          </p:nvPr>
        </p:nvSpPr>
        <p:spPr>
          <a:xfrm>
            <a:off x="477779" y="2327564"/>
            <a:ext cx="4511183" cy="3669823"/>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6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 change the photo, right click the photo, select “format picture,” then “fill” and then select “picture or text fill.” Click on the “file” button (below “insert from”). A new window will open. Click the “insert” button to upload your own photo. **</a:t>
            </a:r>
            <a:r>
              <a:rPr lang="en-US" b="0" i="0">
                <a:effectLst/>
                <a:latin typeface="Arial" charset="0"/>
              </a:rPr>
              <a:t>Select a photo with a dark background that is not too busy on the left side in order to preserve legibility of the copy, then send the picture to the back by selecting Arrange &gt; Send to Back in the top menu.</a:t>
            </a:r>
          </a:p>
          <a:p>
            <a:endParaRPr lang="en-US"/>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0"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and Photo Large Image Blank #2">
    <p:spTree>
      <p:nvGrpSpPr>
        <p:cNvPr id="1" name=""/>
        <p:cNvGrpSpPr/>
        <p:nvPr/>
      </p:nvGrpSpPr>
      <p:grpSpPr>
        <a:xfrm>
          <a:off x="0" y="0"/>
          <a:ext cx="0" cy="0"/>
          <a:chOff x="0" y="0"/>
          <a:chExt cx="0" cy="0"/>
        </a:xfrm>
      </p:grpSpPr>
      <p:cxnSp>
        <p:nvCxnSpPr>
          <p:cNvPr id="10" name="Straight Connector 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baseline="0">
                <a:solidFill>
                  <a:schemeClr val="bg1"/>
                </a:solidFill>
                <a:latin typeface="Arial Black" charset="0"/>
                <a:ea typeface="Arial Black" charset="0"/>
                <a:cs typeface="Arial Black" charset="0"/>
              </a:defRPr>
            </a:lvl1pPr>
          </a:lstStyle>
          <a:p>
            <a:r>
              <a:rPr lang="en-US"/>
              <a:t>CLICK TO EDIT TITLE</a:t>
            </a:r>
          </a:p>
        </p:txBody>
      </p:sp>
      <p:sp>
        <p:nvSpPr>
          <p:cNvPr id="25" name="Picture Placeholder 2"/>
          <p:cNvSpPr>
            <a:spLocks noGrp="1"/>
          </p:cNvSpPr>
          <p:nvPr>
            <p:ph type="pic" sz="quarter" idx="16" hasCustomPrompt="1"/>
          </p:nvPr>
        </p:nvSpPr>
        <p:spPr>
          <a:xfrm>
            <a:off x="0" y="0"/>
            <a:ext cx="12192000" cy="6193404"/>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to add picture. When selecting a photo for this slide, use one with a dark background that is not too busy on the left side in order to preserve legibility of the copy, then send the picture to the back by selecting Arrange &gt; Send to Back in the top menu. </a:t>
            </a:r>
          </a:p>
        </p:txBody>
      </p:sp>
      <p:sp>
        <p:nvSpPr>
          <p:cNvPr id="11" name="Subtitle 2"/>
          <p:cNvSpPr>
            <a:spLocks noGrp="1"/>
          </p:cNvSpPr>
          <p:nvPr>
            <p:ph type="subTitle" idx="1" hasCustomPrompt="1"/>
          </p:nvPr>
        </p:nvSpPr>
        <p:spPr>
          <a:xfrm>
            <a:off x="477779" y="2327564"/>
            <a:ext cx="4511183" cy="3669823"/>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6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 change the photo, right click the photo, select “format picture”, then “fill”, and then select “picture or text fill”. Click on the “file” button (below “insert from”). A new window will open. Click the “insert” button to upload your own photo. **</a:t>
            </a:r>
            <a:r>
              <a:rPr lang="en-US" b="0" i="0">
                <a:effectLst/>
                <a:latin typeface="Arial" charset="0"/>
              </a:rPr>
              <a:t>Select a photo with a dark background that is not too busy on the left side in order to preserve legibility of the copy, then send the picture to the back by selecting Arrange &gt; Send to Back in the top menu.</a:t>
            </a:r>
          </a:p>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ur vision #1">
    <p:spTree>
      <p:nvGrpSpPr>
        <p:cNvPr id="1" name=""/>
        <p:cNvGrpSpPr/>
        <p:nvPr/>
      </p:nvGrpSpPr>
      <p:grpSpPr>
        <a:xfrm>
          <a:off x="0" y="0"/>
          <a:ext cx="0" cy="0"/>
          <a:chOff x="0" y="0"/>
          <a:chExt cx="0" cy="0"/>
        </a:xfrm>
      </p:grpSpPr>
      <p:pic>
        <p:nvPicPr>
          <p:cNvPr id="19" name="Picture Placeholder 7">
            <a:extLst>
              <a:ext uri="{FF2B5EF4-FFF2-40B4-BE49-F238E27FC236}">
                <a16:creationId xmlns:a16="http://schemas.microsoft.com/office/drawing/2014/main" id="{0BDC3C20-D63A-C041-B96D-46700FCBA9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65"/>
          <a:stretch/>
        </p:blipFill>
        <p:spPr>
          <a:xfrm>
            <a:off x="5324622" y="0"/>
            <a:ext cx="6867378" cy="6268992"/>
          </a:xfrm>
          <a:prstGeom prst="rect">
            <a:avLst/>
          </a:prstGeom>
        </p:spPr>
      </p:pic>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25" name="Subtitle 2">
            <a:extLst>
              <a:ext uri="{FF2B5EF4-FFF2-40B4-BE49-F238E27FC236}">
                <a16:creationId xmlns:a16="http://schemas.microsoft.com/office/drawing/2014/main" id="{EDE6068E-BBA7-3C45-BAF7-2DFD5B097D1E}"/>
              </a:ext>
            </a:extLst>
          </p:cNvPr>
          <p:cNvSpPr txBox="1">
            <a:spLocks/>
          </p:cNvSpPr>
          <p:nvPr userDrawn="1"/>
        </p:nvSpPr>
        <p:spPr>
          <a:xfrm>
            <a:off x="476114" y="2497649"/>
            <a:ext cx="4777832" cy="1896802"/>
          </a:xfrm>
          <a:prstGeom prst="rect">
            <a:avLst/>
          </a:prstGeom>
          <a:effectLst/>
        </p:spPr>
        <p:txBody>
          <a:bodyPr vert="horz" lIns="91440" tIns="45720" rIns="91440" bIns="45720" rtlCol="0">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600" b="0" i="0" kern="1200" baseline="0">
                <a:solidFill>
                  <a:schemeClr val="bg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baseline="0">
                <a:solidFill>
                  <a:schemeClr val="bg1">
                    <a:lumMod val="50000"/>
                  </a:schemeClr>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baseline="0">
                <a:solidFill>
                  <a:schemeClr val="bg1">
                    <a:lumMod val="50000"/>
                  </a:schemeClr>
                </a:solidFill>
                <a:latin typeface="+mn-lt"/>
                <a:ea typeface="+mn-ea"/>
                <a:cs typeface="+mn-cs"/>
              </a:defRPr>
            </a:lvl3pPr>
            <a:lvl4pPr marL="1371600" indent="0" algn="ctr" defTabSz="914400" rtl="0" eaLnBrk="1" latinLnBrk="0" hangingPunct="1">
              <a:lnSpc>
                <a:spcPct val="90000"/>
              </a:lnSpc>
              <a:spcBef>
                <a:spcPts val="500"/>
              </a:spcBef>
              <a:buFont typeface="+mj-lt"/>
              <a:buNone/>
              <a:defRPr sz="1600" kern="1200">
                <a:solidFill>
                  <a:schemeClr val="bg1">
                    <a:lumMod val="50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dirty="0"/>
              <a:t>We imagine a world in which every baby has an opportunity to thrive, live the future they choose</a:t>
            </a:r>
            <a:r>
              <a:rPr lang="en-US" sz="1800" baseline="0" dirty="0"/>
              <a:t> </a:t>
            </a:r>
            <a:r>
              <a:rPr lang="en-US" sz="1800" dirty="0"/>
              <a:t>and grow up to change the world.</a:t>
            </a:r>
          </a:p>
        </p:txBody>
      </p:sp>
      <p:sp>
        <p:nvSpPr>
          <p:cNvPr id="26" name="Title 1">
            <a:extLst>
              <a:ext uri="{FF2B5EF4-FFF2-40B4-BE49-F238E27FC236}">
                <a16:creationId xmlns:a16="http://schemas.microsoft.com/office/drawing/2014/main" id="{BB6A0C1E-7195-CD48-9E3A-5AB653BF51FF}"/>
              </a:ext>
            </a:extLst>
          </p:cNvPr>
          <p:cNvSpPr txBox="1">
            <a:spLocks/>
          </p:cNvSpPr>
          <p:nvPr userDrawn="1"/>
        </p:nvSpPr>
        <p:spPr>
          <a:xfrm>
            <a:off x="474170" y="1829080"/>
            <a:ext cx="4513024" cy="470591"/>
          </a:xfrm>
          <a:prstGeom prst="rect">
            <a:avLst/>
          </a:prstGeom>
          <a:ln>
            <a:noFill/>
          </a:ln>
        </p:spPr>
        <p:txBody>
          <a:bodyPr vert="horz" lIns="91440" tIns="45720" rIns="91440" bIns="45720" rtlCol="0" anchor="t">
            <a:normAutofit fontScale="92500" lnSpcReduction="10000"/>
          </a:bodyPr>
          <a:lstStyle>
            <a:lvl1pPr algn="l" defTabSz="914400"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r>
              <a:rPr lang="en-US" dirty="0"/>
              <a:t>OUR VISION</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
        <p:nvSpPr>
          <p:cNvPr id="13" name="Text Placeholder 2">
            <a:extLst>
              <a:ext uri="{FF2B5EF4-FFF2-40B4-BE49-F238E27FC236}">
                <a16:creationId xmlns:a16="http://schemas.microsoft.com/office/drawing/2014/main" id="{E9405921-979D-9E4D-9F9D-584B024E39AA}"/>
              </a:ext>
            </a:extLst>
          </p:cNvPr>
          <p:cNvSpPr>
            <a:spLocks noGrp="1"/>
          </p:cNvSpPr>
          <p:nvPr>
            <p:ph type="body" sz="quarter" idx="17" hasCustomPrompt="1"/>
          </p:nvPr>
        </p:nvSpPr>
        <p:spPr>
          <a:xfrm>
            <a:off x="476250" y="4202130"/>
            <a:ext cx="4848372" cy="1654140"/>
          </a:xfrm>
        </p:spPr>
        <p:txBody>
          <a:bodyPr/>
          <a:lstStyle>
            <a:lvl1pPr>
              <a:defRPr baseline="0">
                <a:solidFill>
                  <a:schemeClr val="bg1"/>
                </a:solidFill>
              </a:defRPr>
            </a:lvl1pPr>
          </a:lstStyle>
          <a:p>
            <a:pPr lvl="0"/>
            <a:r>
              <a:rPr lang="en-US"/>
              <a:t>(NOTE: If using this slide, it must be used in conjunction with the mission statement slide. It should always follow the mission slide. Remove this text box.)</a:t>
            </a:r>
          </a:p>
        </p:txBody>
      </p:sp>
    </p:spTree>
    <p:extLst>
      <p:ext uri="{BB962C8B-B14F-4D97-AF65-F5344CB8AC3E}">
        <p14:creationId xmlns:p14="http://schemas.microsoft.com/office/powerpoint/2010/main" val="37674011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ur vision #2">
    <p:spTree>
      <p:nvGrpSpPr>
        <p:cNvPr id="1" name=""/>
        <p:cNvGrpSpPr/>
        <p:nvPr/>
      </p:nvGrpSpPr>
      <p:grpSpPr>
        <a:xfrm>
          <a:off x="0" y="0"/>
          <a:ext cx="0" cy="0"/>
          <a:chOff x="0" y="0"/>
          <a:chExt cx="0" cy="0"/>
        </a:xfrm>
      </p:grpSpPr>
      <p:pic>
        <p:nvPicPr>
          <p:cNvPr id="14" name="Picture Placeholder 7">
            <a:extLst>
              <a:ext uri="{FF2B5EF4-FFF2-40B4-BE49-F238E27FC236}">
                <a16:creationId xmlns:a16="http://schemas.microsoft.com/office/drawing/2014/main" id="{EFF13268-FAD7-EB43-9555-FF13C12CC85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24622" y="0"/>
            <a:ext cx="6867378" cy="6190709"/>
          </a:xfrm>
          <a:prstGeom prst="rect">
            <a:avLst/>
          </a:prstGeom>
        </p:spPr>
      </p:pic>
      <p:sp>
        <p:nvSpPr>
          <p:cNvPr id="26" name="Rectangle 25">
            <a:extLst>
              <a:ext uri="{FF2B5EF4-FFF2-40B4-BE49-F238E27FC236}">
                <a16:creationId xmlns:a16="http://schemas.microsoft.com/office/drawing/2014/main" id="{DDD8B2C7-8983-E94C-A6A7-D36541039FF7}"/>
              </a:ext>
            </a:extLst>
          </p:cNvPr>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Right Triangle 27">
            <a:extLst>
              <a:ext uri="{FF2B5EF4-FFF2-40B4-BE49-F238E27FC236}">
                <a16:creationId xmlns:a16="http://schemas.microsoft.com/office/drawing/2014/main" id="{0E608174-7E48-184D-99A2-5EF07DD2F21B}"/>
              </a:ext>
            </a:extLst>
          </p:cNvPr>
          <p:cNvSpPr/>
          <p:nvPr userDrawn="1"/>
        </p:nvSpPr>
        <p:spPr>
          <a:xfrm rot="10800000" flipH="1">
            <a:off x="5262422" y="-4371"/>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5" name="Subtitle 2">
            <a:extLst>
              <a:ext uri="{FF2B5EF4-FFF2-40B4-BE49-F238E27FC236}">
                <a16:creationId xmlns:a16="http://schemas.microsoft.com/office/drawing/2014/main" id="{84454AAC-BDB8-B04A-B5B6-66FA9FC9F310}"/>
              </a:ext>
            </a:extLst>
          </p:cNvPr>
          <p:cNvSpPr txBox="1">
            <a:spLocks/>
          </p:cNvSpPr>
          <p:nvPr userDrawn="1"/>
        </p:nvSpPr>
        <p:spPr>
          <a:xfrm>
            <a:off x="476114" y="2497649"/>
            <a:ext cx="4777832" cy="975016"/>
          </a:xfrm>
          <a:prstGeom prst="rect">
            <a:avLst/>
          </a:prstGeom>
          <a:effectLst/>
        </p:spPr>
        <p:txBody>
          <a:bodyPr vert="horz" lIns="91440" tIns="45720" rIns="91440" bIns="45720" rtlCol="0">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600" b="0" i="0" kern="1200" baseline="0">
                <a:solidFill>
                  <a:schemeClr val="bg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baseline="0">
                <a:solidFill>
                  <a:schemeClr val="bg1">
                    <a:lumMod val="50000"/>
                  </a:schemeClr>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baseline="0">
                <a:solidFill>
                  <a:schemeClr val="bg1">
                    <a:lumMod val="50000"/>
                  </a:schemeClr>
                </a:solidFill>
                <a:latin typeface="+mn-lt"/>
                <a:ea typeface="+mn-ea"/>
                <a:cs typeface="+mn-cs"/>
              </a:defRPr>
            </a:lvl3pPr>
            <a:lvl4pPr marL="1371600" indent="0" algn="ctr" defTabSz="914400" rtl="0" eaLnBrk="1" latinLnBrk="0" hangingPunct="1">
              <a:lnSpc>
                <a:spcPct val="90000"/>
              </a:lnSpc>
              <a:spcBef>
                <a:spcPts val="500"/>
              </a:spcBef>
              <a:buFont typeface="+mj-lt"/>
              <a:buNone/>
              <a:defRPr sz="1600" kern="1200">
                <a:solidFill>
                  <a:schemeClr val="bg1">
                    <a:lumMod val="50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dirty="0">
                <a:solidFill>
                  <a:srgbClr val="7029EC"/>
                </a:solidFill>
              </a:rPr>
              <a:t>We imagine a world in which every baby has an opportunity to thrive, live the future they choose and grow up to change the world.</a:t>
            </a:r>
          </a:p>
        </p:txBody>
      </p:sp>
      <p:sp>
        <p:nvSpPr>
          <p:cNvPr id="16" name="Title 1">
            <a:extLst>
              <a:ext uri="{FF2B5EF4-FFF2-40B4-BE49-F238E27FC236}">
                <a16:creationId xmlns:a16="http://schemas.microsoft.com/office/drawing/2014/main" id="{0C6B7DF0-4184-1A40-8D86-111620CDB2F4}"/>
              </a:ext>
            </a:extLst>
          </p:cNvPr>
          <p:cNvSpPr txBox="1">
            <a:spLocks/>
          </p:cNvSpPr>
          <p:nvPr userDrawn="1"/>
        </p:nvSpPr>
        <p:spPr>
          <a:xfrm>
            <a:off x="474170" y="1829080"/>
            <a:ext cx="4513024" cy="470591"/>
          </a:xfrm>
          <a:prstGeom prst="rect">
            <a:avLst/>
          </a:prstGeom>
          <a:ln>
            <a:noFill/>
          </a:ln>
        </p:spPr>
        <p:txBody>
          <a:bodyPr vert="horz" lIns="91440" tIns="45720" rIns="91440" bIns="45720" rtlCol="0" anchor="t">
            <a:normAutofit fontScale="92500" lnSpcReduction="10000"/>
          </a:bodyPr>
          <a:lstStyle>
            <a:lvl1pPr algn="l" defTabSz="914400"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r>
              <a:rPr lang="en-US" dirty="0">
                <a:solidFill>
                  <a:srgbClr val="7029EC"/>
                </a:solidFill>
              </a:rPr>
              <a:t>OUR </a:t>
            </a:r>
            <a:r>
              <a:rPr lang="en-US" cap="all" baseline="0" dirty="0">
                <a:solidFill>
                  <a:srgbClr val="7029EC"/>
                </a:solidFill>
              </a:rPr>
              <a:t>VISION</a:t>
            </a:r>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
        <p:nvSpPr>
          <p:cNvPr id="13" name="Text Placeholder 2">
            <a:extLst>
              <a:ext uri="{FF2B5EF4-FFF2-40B4-BE49-F238E27FC236}">
                <a16:creationId xmlns:a16="http://schemas.microsoft.com/office/drawing/2014/main" id="{E9405921-979D-9E4D-9F9D-584B024E39AA}"/>
              </a:ext>
            </a:extLst>
          </p:cNvPr>
          <p:cNvSpPr>
            <a:spLocks noGrp="1"/>
          </p:cNvSpPr>
          <p:nvPr>
            <p:ph type="body" sz="quarter" idx="17" hasCustomPrompt="1"/>
          </p:nvPr>
        </p:nvSpPr>
        <p:spPr>
          <a:xfrm>
            <a:off x="476250" y="4202130"/>
            <a:ext cx="4848372" cy="1654140"/>
          </a:xfrm>
        </p:spPr>
        <p:txBody>
          <a:bodyPr/>
          <a:lstStyle>
            <a:lvl1pPr>
              <a:defRPr baseline="0">
                <a:solidFill>
                  <a:srgbClr val="7029EC"/>
                </a:solidFill>
              </a:defRPr>
            </a:lvl1pPr>
          </a:lstStyle>
          <a:p>
            <a:pPr lvl="0"/>
            <a:r>
              <a:rPr lang="en-US"/>
              <a:t>(NOTE: If using this slide, it must be used in conjunction with the mission statement slide. It should always follow the mission slide. Remove this text box.)</a:t>
            </a:r>
          </a:p>
        </p:txBody>
      </p:sp>
    </p:spTree>
    <p:extLst>
      <p:ext uri="{BB962C8B-B14F-4D97-AF65-F5344CB8AC3E}">
        <p14:creationId xmlns:p14="http://schemas.microsoft.com/office/powerpoint/2010/main" val="4113069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March of Dimes... #1">
    <p:spTree>
      <p:nvGrpSpPr>
        <p:cNvPr id="1" name=""/>
        <p:cNvGrpSpPr/>
        <p:nvPr/>
      </p:nvGrpSpPr>
      <p:grpSpPr>
        <a:xfrm>
          <a:off x="0" y="0"/>
          <a:ext cx="0" cy="0"/>
          <a:chOff x="0" y="0"/>
          <a:chExt cx="0" cy="0"/>
        </a:xfrm>
      </p:grpSpPr>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 y="0"/>
            <a:ext cx="5607524"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p:cNvSpPr/>
          <p:nvPr userDrawn="1"/>
        </p:nvSpPr>
        <p:spPr>
          <a:xfrm rot="10800000" flipH="1">
            <a:off x="5437555"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pic>
        <p:nvPicPr>
          <p:cNvPr id="25" name="Picture Placeholder 16">
            <a:extLst>
              <a:ext uri="{FF2B5EF4-FFF2-40B4-BE49-F238E27FC236}">
                <a16:creationId xmlns:a16="http://schemas.microsoft.com/office/drawing/2014/main" id="{0318AAC2-0F4A-AF43-8D6C-5258D6148D2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5649374" y="-7951"/>
            <a:ext cx="6542626" cy="6200646"/>
          </a:xfrm>
          <a:custGeom>
            <a:avLst/>
            <a:gdLst>
              <a:gd name="connsiteX0" fmla="*/ 0 w 6945464"/>
              <a:gd name="connsiteY0" fmla="*/ 0 h 6865952"/>
              <a:gd name="connsiteX1" fmla="*/ 5801116 w 6945464"/>
              <a:gd name="connsiteY1" fmla="*/ 0 h 6865952"/>
              <a:gd name="connsiteX2" fmla="*/ 6945464 w 6945464"/>
              <a:gd name="connsiteY2" fmla="*/ 1144348 h 6865952"/>
              <a:gd name="connsiteX3" fmla="*/ 6945464 w 6945464"/>
              <a:gd name="connsiteY3" fmla="*/ 6865952 h 6865952"/>
              <a:gd name="connsiteX4" fmla="*/ 0 w 6945464"/>
              <a:gd name="connsiteY4" fmla="*/ 6865952 h 6865952"/>
              <a:gd name="connsiteX5" fmla="*/ 0 w 6945464"/>
              <a:gd name="connsiteY5" fmla="*/ 0 h 6865952"/>
              <a:gd name="connsiteX0" fmla="*/ 2178658 w 6945464"/>
              <a:gd name="connsiteY0" fmla="*/ 15903 h 6865952"/>
              <a:gd name="connsiteX1" fmla="*/ 5801116 w 6945464"/>
              <a:gd name="connsiteY1" fmla="*/ 0 h 6865952"/>
              <a:gd name="connsiteX2" fmla="*/ 6945464 w 6945464"/>
              <a:gd name="connsiteY2" fmla="*/ 1144348 h 6865952"/>
              <a:gd name="connsiteX3" fmla="*/ 6945464 w 6945464"/>
              <a:gd name="connsiteY3" fmla="*/ 6865952 h 6865952"/>
              <a:gd name="connsiteX4" fmla="*/ 0 w 6945464"/>
              <a:gd name="connsiteY4" fmla="*/ 6865952 h 6865952"/>
              <a:gd name="connsiteX5" fmla="*/ 2178658 w 6945464"/>
              <a:gd name="connsiteY5" fmla="*/ 15903 h 6865952"/>
              <a:gd name="connsiteX0" fmla="*/ 2178658 w 6946104"/>
              <a:gd name="connsiteY0" fmla="*/ 15903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78658 w 6946104"/>
              <a:gd name="connsiteY5" fmla="*/ 15903 h 6865952"/>
              <a:gd name="connsiteX0" fmla="*/ 2194561 w 6946104"/>
              <a:gd name="connsiteY0" fmla="*/ 0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94561 w 6946104"/>
              <a:gd name="connsiteY5" fmla="*/ 0 h 6865952"/>
              <a:gd name="connsiteX0" fmla="*/ 2178658 w 6946104"/>
              <a:gd name="connsiteY0" fmla="*/ 7952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78658 w 6946104"/>
              <a:gd name="connsiteY5" fmla="*/ 7952 h 6865952"/>
              <a:gd name="connsiteX0" fmla="*/ 2186609 w 6946104"/>
              <a:gd name="connsiteY0" fmla="*/ 0 h 6873903"/>
              <a:gd name="connsiteX1" fmla="*/ 6946104 w 6946104"/>
              <a:gd name="connsiteY1" fmla="*/ 7951 h 6873903"/>
              <a:gd name="connsiteX2" fmla="*/ 6945464 w 6946104"/>
              <a:gd name="connsiteY2" fmla="*/ 1152299 h 6873903"/>
              <a:gd name="connsiteX3" fmla="*/ 6945464 w 6946104"/>
              <a:gd name="connsiteY3" fmla="*/ 6873903 h 6873903"/>
              <a:gd name="connsiteX4" fmla="*/ 0 w 6946104"/>
              <a:gd name="connsiteY4" fmla="*/ 6873903 h 6873903"/>
              <a:gd name="connsiteX5" fmla="*/ 2186609 w 6946104"/>
              <a:gd name="connsiteY5" fmla="*/ 0 h 6873903"/>
              <a:gd name="connsiteX0" fmla="*/ 1974574 w 6734069"/>
              <a:gd name="connsiteY0" fmla="*/ 0 h 6873903"/>
              <a:gd name="connsiteX1" fmla="*/ 6734069 w 6734069"/>
              <a:gd name="connsiteY1" fmla="*/ 7951 h 6873903"/>
              <a:gd name="connsiteX2" fmla="*/ 6733429 w 6734069"/>
              <a:gd name="connsiteY2" fmla="*/ 1152299 h 6873903"/>
              <a:gd name="connsiteX3" fmla="*/ 6733429 w 6734069"/>
              <a:gd name="connsiteY3" fmla="*/ 6873903 h 6873903"/>
              <a:gd name="connsiteX4" fmla="*/ 0 w 6734069"/>
              <a:gd name="connsiteY4" fmla="*/ 6211294 h 6873903"/>
              <a:gd name="connsiteX5" fmla="*/ 1974574 w 6734069"/>
              <a:gd name="connsiteY5" fmla="*/ 0 h 6873903"/>
              <a:gd name="connsiteX0" fmla="*/ 1974574 w 6734069"/>
              <a:gd name="connsiteY0" fmla="*/ 0 h 6211294"/>
              <a:gd name="connsiteX1" fmla="*/ 6734069 w 6734069"/>
              <a:gd name="connsiteY1" fmla="*/ 7951 h 6211294"/>
              <a:gd name="connsiteX2" fmla="*/ 6733429 w 6734069"/>
              <a:gd name="connsiteY2" fmla="*/ 1152299 h 6211294"/>
              <a:gd name="connsiteX3" fmla="*/ 6733429 w 6734069"/>
              <a:gd name="connsiteY3" fmla="*/ 6171538 h 6211294"/>
              <a:gd name="connsiteX4" fmla="*/ 0 w 6734069"/>
              <a:gd name="connsiteY4" fmla="*/ 6211294 h 6211294"/>
              <a:gd name="connsiteX5" fmla="*/ 1974574 w 6734069"/>
              <a:gd name="connsiteY5" fmla="*/ 0 h 6211294"/>
              <a:gd name="connsiteX0" fmla="*/ 1974574 w 6734069"/>
              <a:gd name="connsiteY0" fmla="*/ 0 h 6228688"/>
              <a:gd name="connsiteX1" fmla="*/ 6734069 w 6734069"/>
              <a:gd name="connsiteY1" fmla="*/ 7951 h 6228688"/>
              <a:gd name="connsiteX2" fmla="*/ 6733429 w 6734069"/>
              <a:gd name="connsiteY2" fmla="*/ 1152299 h 6228688"/>
              <a:gd name="connsiteX3" fmla="*/ 6733429 w 6734069"/>
              <a:gd name="connsiteY3" fmla="*/ 6228688 h 6228688"/>
              <a:gd name="connsiteX4" fmla="*/ 0 w 6734069"/>
              <a:gd name="connsiteY4" fmla="*/ 6211294 h 6228688"/>
              <a:gd name="connsiteX5" fmla="*/ 1974574 w 6734069"/>
              <a:gd name="connsiteY5" fmla="*/ 0 h 6228688"/>
              <a:gd name="connsiteX0" fmla="*/ 1974574 w 6734069"/>
              <a:gd name="connsiteY0" fmla="*/ 0 h 6217258"/>
              <a:gd name="connsiteX1" fmla="*/ 6734069 w 6734069"/>
              <a:gd name="connsiteY1" fmla="*/ 7951 h 6217258"/>
              <a:gd name="connsiteX2" fmla="*/ 6733429 w 6734069"/>
              <a:gd name="connsiteY2" fmla="*/ 1152299 h 6217258"/>
              <a:gd name="connsiteX3" fmla="*/ 6733429 w 6734069"/>
              <a:gd name="connsiteY3" fmla="*/ 6217258 h 6217258"/>
              <a:gd name="connsiteX4" fmla="*/ 0 w 6734069"/>
              <a:gd name="connsiteY4" fmla="*/ 6211294 h 6217258"/>
              <a:gd name="connsiteX5" fmla="*/ 1974574 w 6734069"/>
              <a:gd name="connsiteY5" fmla="*/ 0 h 6217258"/>
              <a:gd name="connsiteX0" fmla="*/ 1999513 w 6759008"/>
              <a:gd name="connsiteY0" fmla="*/ 0 h 6219607"/>
              <a:gd name="connsiteX1" fmla="*/ 6759008 w 6759008"/>
              <a:gd name="connsiteY1" fmla="*/ 7951 h 6219607"/>
              <a:gd name="connsiteX2" fmla="*/ 6758368 w 6759008"/>
              <a:gd name="connsiteY2" fmla="*/ 1152299 h 6219607"/>
              <a:gd name="connsiteX3" fmla="*/ 6758368 w 6759008"/>
              <a:gd name="connsiteY3" fmla="*/ 6217258 h 6219607"/>
              <a:gd name="connsiteX4" fmla="*/ 0 w 6759008"/>
              <a:gd name="connsiteY4" fmla="*/ 6219607 h 6219607"/>
              <a:gd name="connsiteX5" fmla="*/ 1999513 w 6759008"/>
              <a:gd name="connsiteY5" fmla="*/ 0 h 6219607"/>
              <a:gd name="connsiteX0" fmla="*/ 1999513 w 6792235"/>
              <a:gd name="connsiteY0" fmla="*/ 0 h 6219607"/>
              <a:gd name="connsiteX1" fmla="*/ 6759008 w 6792235"/>
              <a:gd name="connsiteY1" fmla="*/ 7951 h 6219607"/>
              <a:gd name="connsiteX2" fmla="*/ 6758368 w 6792235"/>
              <a:gd name="connsiteY2" fmla="*/ 1152299 h 6219607"/>
              <a:gd name="connsiteX3" fmla="*/ 6792235 w 6792235"/>
              <a:gd name="connsiteY3" fmla="*/ 6217258 h 6219607"/>
              <a:gd name="connsiteX4" fmla="*/ 0 w 6792235"/>
              <a:gd name="connsiteY4" fmla="*/ 6219607 h 6219607"/>
              <a:gd name="connsiteX5" fmla="*/ 1999513 w 6792235"/>
              <a:gd name="connsiteY5" fmla="*/ 0 h 6219607"/>
              <a:gd name="connsiteX0" fmla="*/ 1999513 w 6769657"/>
              <a:gd name="connsiteY0" fmla="*/ 0 h 6228547"/>
              <a:gd name="connsiteX1" fmla="*/ 6759008 w 6769657"/>
              <a:gd name="connsiteY1" fmla="*/ 7951 h 6228547"/>
              <a:gd name="connsiteX2" fmla="*/ 6758368 w 6769657"/>
              <a:gd name="connsiteY2" fmla="*/ 1152299 h 6228547"/>
              <a:gd name="connsiteX3" fmla="*/ 6769657 w 6769657"/>
              <a:gd name="connsiteY3" fmla="*/ 6228547 h 6228547"/>
              <a:gd name="connsiteX4" fmla="*/ 0 w 6769657"/>
              <a:gd name="connsiteY4" fmla="*/ 6219607 h 6228547"/>
              <a:gd name="connsiteX5" fmla="*/ 1999513 w 6769657"/>
              <a:gd name="connsiteY5" fmla="*/ 0 h 6228547"/>
              <a:gd name="connsiteX0" fmla="*/ 1993163 w 6763307"/>
              <a:gd name="connsiteY0" fmla="*/ 0 h 6228547"/>
              <a:gd name="connsiteX1" fmla="*/ 6752658 w 6763307"/>
              <a:gd name="connsiteY1" fmla="*/ 7951 h 6228547"/>
              <a:gd name="connsiteX2" fmla="*/ 6752018 w 6763307"/>
              <a:gd name="connsiteY2" fmla="*/ 1152299 h 6228547"/>
              <a:gd name="connsiteX3" fmla="*/ 6763307 w 6763307"/>
              <a:gd name="connsiteY3" fmla="*/ 6228547 h 6228547"/>
              <a:gd name="connsiteX4" fmla="*/ 0 w 6763307"/>
              <a:gd name="connsiteY4" fmla="*/ 6213257 h 6228547"/>
              <a:gd name="connsiteX5" fmla="*/ 1993163 w 6763307"/>
              <a:gd name="connsiteY5" fmla="*/ 0 h 622854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314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67938 w 6738082"/>
              <a:gd name="connsiteY0" fmla="*/ 0 h 6209497"/>
              <a:gd name="connsiteX1" fmla="*/ 6727433 w 6738082"/>
              <a:gd name="connsiteY1" fmla="*/ 7951 h 6209497"/>
              <a:gd name="connsiteX2" fmla="*/ 6726793 w 6738082"/>
              <a:gd name="connsiteY2" fmla="*/ 1152299 h 6209497"/>
              <a:gd name="connsiteX3" fmla="*/ 6738082 w 6738082"/>
              <a:gd name="connsiteY3" fmla="*/ 6209497 h 6209497"/>
              <a:gd name="connsiteX4" fmla="*/ 0 w 6738082"/>
              <a:gd name="connsiteY4" fmla="*/ 6200645 h 6209497"/>
              <a:gd name="connsiteX5" fmla="*/ 1967938 w 6738082"/>
              <a:gd name="connsiteY5" fmla="*/ 0 h 6209497"/>
              <a:gd name="connsiteX0" fmla="*/ 1967938 w 6738082"/>
              <a:gd name="connsiteY0" fmla="*/ 0 h 6200645"/>
              <a:gd name="connsiteX1" fmla="*/ 6727433 w 6738082"/>
              <a:gd name="connsiteY1" fmla="*/ 7951 h 6200645"/>
              <a:gd name="connsiteX2" fmla="*/ 6726793 w 6738082"/>
              <a:gd name="connsiteY2" fmla="*/ 1152299 h 6200645"/>
              <a:gd name="connsiteX3" fmla="*/ 6738082 w 6738082"/>
              <a:gd name="connsiteY3" fmla="*/ 6196884 h 6200645"/>
              <a:gd name="connsiteX4" fmla="*/ 0 w 6738082"/>
              <a:gd name="connsiteY4" fmla="*/ 6200645 h 6200645"/>
              <a:gd name="connsiteX5" fmla="*/ 1967938 w 6738082"/>
              <a:gd name="connsiteY5" fmla="*/ 0 h 6200645"/>
              <a:gd name="connsiteX0" fmla="*/ 1967938 w 6791870"/>
              <a:gd name="connsiteY0" fmla="*/ 0 h 6200645"/>
              <a:gd name="connsiteX1" fmla="*/ 6727433 w 6791870"/>
              <a:gd name="connsiteY1" fmla="*/ 7951 h 6200645"/>
              <a:gd name="connsiteX2" fmla="*/ 6726793 w 6791870"/>
              <a:gd name="connsiteY2" fmla="*/ 1152299 h 6200645"/>
              <a:gd name="connsiteX3" fmla="*/ 6791870 w 6791870"/>
              <a:gd name="connsiteY3" fmla="*/ 6196884 h 6200645"/>
              <a:gd name="connsiteX4" fmla="*/ 0 w 6791870"/>
              <a:gd name="connsiteY4" fmla="*/ 6200645 h 6200645"/>
              <a:gd name="connsiteX5" fmla="*/ 1967938 w 6791870"/>
              <a:gd name="connsiteY5" fmla="*/ 0 h 6200645"/>
              <a:gd name="connsiteX0" fmla="*/ 1967938 w 6791870"/>
              <a:gd name="connsiteY0" fmla="*/ 18944 h 6219589"/>
              <a:gd name="connsiteX1" fmla="*/ 6736397 w 6791870"/>
              <a:gd name="connsiteY1" fmla="*/ 0 h 6219589"/>
              <a:gd name="connsiteX2" fmla="*/ 6726793 w 6791870"/>
              <a:gd name="connsiteY2" fmla="*/ 1171243 h 6219589"/>
              <a:gd name="connsiteX3" fmla="*/ 6791870 w 6791870"/>
              <a:gd name="connsiteY3" fmla="*/ 6215828 h 6219589"/>
              <a:gd name="connsiteX4" fmla="*/ 0 w 6791870"/>
              <a:gd name="connsiteY4" fmla="*/ 6219589 h 6219589"/>
              <a:gd name="connsiteX5" fmla="*/ 1967938 w 6791870"/>
              <a:gd name="connsiteY5" fmla="*/ 18944 h 6219589"/>
              <a:gd name="connsiteX0" fmla="*/ 1967938 w 6791870"/>
              <a:gd name="connsiteY0" fmla="*/ 18944 h 6219589"/>
              <a:gd name="connsiteX1" fmla="*/ 6736397 w 6791870"/>
              <a:gd name="connsiteY1" fmla="*/ 0 h 6219589"/>
              <a:gd name="connsiteX2" fmla="*/ 6771616 w 6791870"/>
              <a:gd name="connsiteY2" fmla="*/ 1189172 h 6219589"/>
              <a:gd name="connsiteX3" fmla="*/ 6791870 w 6791870"/>
              <a:gd name="connsiteY3" fmla="*/ 6215828 h 6219589"/>
              <a:gd name="connsiteX4" fmla="*/ 0 w 6791870"/>
              <a:gd name="connsiteY4" fmla="*/ 6219589 h 6219589"/>
              <a:gd name="connsiteX5" fmla="*/ 1967938 w 6791870"/>
              <a:gd name="connsiteY5" fmla="*/ 18944 h 6219589"/>
              <a:gd name="connsiteX0" fmla="*/ 1967938 w 6791870"/>
              <a:gd name="connsiteY0" fmla="*/ 9979 h 6210624"/>
              <a:gd name="connsiteX1" fmla="*/ 6781221 w 6791870"/>
              <a:gd name="connsiteY1" fmla="*/ 0 h 6210624"/>
              <a:gd name="connsiteX2" fmla="*/ 6771616 w 6791870"/>
              <a:gd name="connsiteY2" fmla="*/ 1180207 h 6210624"/>
              <a:gd name="connsiteX3" fmla="*/ 6791870 w 6791870"/>
              <a:gd name="connsiteY3" fmla="*/ 6206863 h 6210624"/>
              <a:gd name="connsiteX4" fmla="*/ 0 w 6791870"/>
              <a:gd name="connsiteY4" fmla="*/ 6210624 h 6210624"/>
              <a:gd name="connsiteX5" fmla="*/ 1967938 w 6791870"/>
              <a:gd name="connsiteY5" fmla="*/ 9979 h 621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1870" h="6210624">
                <a:moveTo>
                  <a:pt x="1967938" y="9979"/>
                </a:moveTo>
                <a:lnTo>
                  <a:pt x="6781221" y="0"/>
                </a:lnTo>
                <a:cubicBezTo>
                  <a:pt x="6781008" y="381449"/>
                  <a:pt x="6771829" y="798758"/>
                  <a:pt x="6771616" y="1180207"/>
                </a:cubicBezTo>
                <a:cubicBezTo>
                  <a:pt x="6778367" y="2855759"/>
                  <a:pt x="6785119" y="4531311"/>
                  <a:pt x="6791870" y="6206863"/>
                </a:cubicBezTo>
                <a:lnTo>
                  <a:pt x="0" y="6210624"/>
                </a:lnTo>
                <a:lnTo>
                  <a:pt x="1967938" y="9979"/>
                </a:lnTo>
                <a:close/>
              </a:path>
            </a:pathLst>
          </a:custGeom>
        </p:spPr>
      </p:pic>
      <p:sp>
        <p:nvSpPr>
          <p:cNvPr id="17" name="TextBox 16">
            <a:extLst>
              <a:ext uri="{FF2B5EF4-FFF2-40B4-BE49-F238E27FC236}">
                <a16:creationId xmlns:a16="http://schemas.microsoft.com/office/drawing/2014/main" id="{2680F8B0-A42B-2F47-B509-E4FD7E43A360}"/>
              </a:ext>
            </a:extLst>
          </p:cNvPr>
          <p:cNvSpPr txBox="1"/>
          <p:nvPr userDrawn="1"/>
        </p:nvSpPr>
        <p:spPr>
          <a:xfrm>
            <a:off x="221840" y="1143000"/>
            <a:ext cx="5597504" cy="4539704"/>
          </a:xfrm>
          <a:prstGeom prst="rect">
            <a:avLst/>
          </a:prstGeom>
          <a:noFill/>
        </p:spPr>
        <p:txBody>
          <a:bodyPr wrap="square" rtlCol="0">
            <a:spAutoFit/>
          </a:bodyPr>
          <a:lstStyle/>
          <a:p>
            <a:r>
              <a:rPr lang="en-US" sz="1700" b="1" i="0" kern="1200" dirty="0">
                <a:solidFill>
                  <a:srgbClr val="FF51BA"/>
                </a:solidFill>
                <a:effectLst/>
                <a:latin typeface="Arial Black" panose="020B0604020202020204" pitchFamily="34" charset="0"/>
                <a:ea typeface="+mn-ea"/>
                <a:cs typeface="Arial Black" panose="020B0604020202020204" pitchFamily="34" charset="0"/>
              </a:rPr>
              <a:t>SUPPORTS</a:t>
            </a:r>
            <a:r>
              <a:rPr lang="en-US" sz="1700" b="1" i="0" kern="1200" baseline="0" dirty="0">
                <a:solidFill>
                  <a:srgbClr val="FF51BA"/>
                </a:solidFill>
                <a:effectLst/>
                <a:latin typeface="Arial Black" panose="020B0604020202020204" pitchFamily="34" charset="0"/>
                <a:ea typeface="+mn-ea"/>
                <a:cs typeface="Arial Black" panose="020B0604020202020204" pitchFamily="34" charset="0"/>
              </a:rPr>
              <a:t> RESEARCH </a:t>
            </a:r>
            <a:r>
              <a:rPr lang="en-US" sz="1700" b="0" i="0" kern="1200" dirty="0">
                <a:solidFill>
                  <a:schemeClr val="bg1"/>
                </a:solidFill>
                <a:effectLst/>
                <a:latin typeface="Arial" panose="020B0604020202020204" pitchFamily="34" charset="0"/>
                <a:ea typeface="+mn-ea"/>
                <a:cs typeface="Arial" panose="020B0604020202020204" pitchFamily="34" charset="0"/>
              </a:rPr>
              <a:t>toward solutions that ensure every baby is born healthy.</a:t>
            </a:r>
          </a:p>
          <a:p>
            <a:endParaRPr lang="en-US" sz="1700" b="0" i="0" kern="1200" dirty="0">
              <a:solidFill>
                <a:schemeClr val="bg1"/>
              </a:solidFill>
              <a:effectLst/>
              <a:latin typeface="Arial" panose="020B0604020202020204" pitchFamily="34" charset="0"/>
              <a:ea typeface="+mn-ea"/>
              <a:cs typeface="Arial" panose="020B0604020202020204" pitchFamily="34" charset="0"/>
            </a:endParaRP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ADVOCATES</a:t>
            </a:r>
            <a:r>
              <a:rPr lang="en-US" sz="1700" b="1" i="0" kern="1200" baseline="0" dirty="0">
                <a:solidFill>
                  <a:srgbClr val="FF51BA"/>
                </a:solidFill>
                <a:effectLst/>
                <a:latin typeface="Arial Black" panose="020B0604020202020204" pitchFamily="34" charset="0"/>
                <a:ea typeface="+mn-ea"/>
                <a:cs typeface="Arial Black" panose="020B0604020202020204" pitchFamily="34" charset="0"/>
              </a:rPr>
              <a:t> </a:t>
            </a:r>
            <a:r>
              <a:rPr lang="en-US" sz="1700" b="0" i="0" kern="1200" dirty="0">
                <a:solidFill>
                  <a:schemeClr val="bg1"/>
                </a:solidFill>
                <a:effectLst/>
                <a:latin typeface="Arial" panose="020B0604020202020204" pitchFamily="34" charset="0"/>
                <a:ea typeface="+mn-ea"/>
                <a:cs typeface="Arial" panose="020B0604020202020204" pitchFamily="34" charset="0"/>
              </a:rPr>
              <a:t>for policies that prioritize the health of</a:t>
            </a:r>
            <a:r>
              <a:rPr lang="en-US" sz="1700" b="0" i="0" kern="1200" baseline="0" dirty="0">
                <a:solidFill>
                  <a:schemeClr val="bg1"/>
                </a:solidFill>
                <a:effectLst/>
                <a:latin typeface="Arial" panose="020B0604020202020204" pitchFamily="34" charset="0"/>
                <a:ea typeface="+mn-ea"/>
                <a:cs typeface="Arial" panose="020B0604020202020204" pitchFamily="34" charset="0"/>
              </a:rPr>
              <a:t> moms and babies.</a:t>
            </a:r>
            <a:endParaRPr lang="en-US" sz="1700" b="0" i="0" kern="1200" dirty="0">
              <a:solidFill>
                <a:schemeClr val="bg1"/>
              </a:solidFill>
              <a:effectLst/>
              <a:latin typeface="Arial" panose="020B0604020202020204" pitchFamily="34" charset="0"/>
              <a:ea typeface="+mn-ea"/>
              <a:cs typeface="Arial" panose="020B0604020202020204" pitchFamily="34" charset="0"/>
            </a:endParaRPr>
          </a:p>
          <a:p>
            <a:r>
              <a:rPr lang="en-US" sz="1700" b="0" i="0" kern="1200" dirty="0">
                <a:solidFill>
                  <a:schemeClr val="bg1"/>
                </a:solidFill>
                <a:effectLst/>
                <a:latin typeface="Arial" panose="020B0604020202020204" pitchFamily="34" charset="0"/>
                <a:ea typeface="+mn-ea"/>
                <a:cs typeface="Arial" panose="020B0604020202020204" pitchFamily="34" charset="0"/>
              </a:rPr>
              <a:t> </a:t>
            </a: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PROVIDES</a:t>
            </a:r>
            <a:r>
              <a:rPr lang="en-US" sz="1700" b="1" i="0" kern="1200" baseline="0" dirty="0">
                <a:solidFill>
                  <a:srgbClr val="FF51BA"/>
                </a:solidFill>
                <a:effectLst/>
                <a:latin typeface="Arial Black" panose="020B0604020202020204" pitchFamily="34" charset="0"/>
                <a:ea typeface="+mn-ea"/>
                <a:cs typeface="Arial Black" panose="020B0604020202020204" pitchFamily="34" charset="0"/>
              </a:rPr>
              <a:t> RESOURCES </a:t>
            </a:r>
            <a:r>
              <a:rPr lang="en-US" sz="1700" b="0" i="0" kern="1200" baseline="0" dirty="0">
                <a:solidFill>
                  <a:schemeClr val="bg1"/>
                </a:solidFill>
                <a:effectLst/>
                <a:latin typeface="Arial" panose="020B0604020202020204" pitchFamily="34" charset="0"/>
                <a:ea typeface="+mn-ea"/>
                <a:cs typeface="Arial" panose="020B0604020202020204" pitchFamily="34" charset="0"/>
              </a:rPr>
              <a:t>and programs to help moms before, during and after pregnancy</a:t>
            </a:r>
            <a:r>
              <a:rPr lang="en-US" sz="1700" b="0" i="0" kern="1200" dirty="0">
                <a:solidFill>
                  <a:schemeClr val="bg1"/>
                </a:solidFill>
                <a:effectLst/>
                <a:latin typeface="Arial" panose="020B0604020202020204" pitchFamily="34" charset="0"/>
                <a:ea typeface="+mn-ea"/>
                <a:cs typeface="Arial" panose="020B0604020202020204" pitchFamily="34" charset="0"/>
              </a:rPr>
              <a:t>.</a:t>
            </a:r>
          </a:p>
          <a:p>
            <a:r>
              <a:rPr lang="en-US" sz="1700" b="0" i="0" kern="1200" dirty="0">
                <a:solidFill>
                  <a:schemeClr val="bg1"/>
                </a:solidFill>
                <a:effectLst/>
                <a:latin typeface="Arial" panose="020B0604020202020204" pitchFamily="34" charset="0"/>
                <a:ea typeface="+mn-ea"/>
                <a:cs typeface="Arial" panose="020B0604020202020204" pitchFamily="34" charset="0"/>
              </a:rPr>
              <a:t> </a:t>
            </a: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EDUCATES </a:t>
            </a:r>
            <a:r>
              <a:rPr lang="en-US" sz="1700" b="0" i="0" kern="1200" dirty="0">
                <a:solidFill>
                  <a:schemeClr val="bg1"/>
                </a:solidFill>
                <a:effectLst/>
                <a:latin typeface="Arial" panose="020B0604020202020204" pitchFamily="34" charset="0"/>
                <a:ea typeface="+mn-ea"/>
                <a:cs typeface="Arial" panose="020B0604020202020204" pitchFamily="34" charset="0"/>
              </a:rPr>
              <a:t>medical professionals on known solutions to improve</a:t>
            </a:r>
            <a:r>
              <a:rPr lang="en-US" sz="1700" b="0" i="0" kern="1200" baseline="0" dirty="0">
                <a:solidFill>
                  <a:schemeClr val="bg1"/>
                </a:solidFill>
                <a:effectLst/>
                <a:latin typeface="Arial" panose="020B0604020202020204" pitchFamily="34" charset="0"/>
                <a:ea typeface="+mn-ea"/>
                <a:cs typeface="Arial" panose="020B0604020202020204" pitchFamily="34" charset="0"/>
              </a:rPr>
              <a:t> the care that moms and babies receive</a:t>
            </a:r>
            <a:r>
              <a:rPr lang="en-US" sz="1700" b="0" i="0" kern="1200" dirty="0">
                <a:solidFill>
                  <a:schemeClr val="bg1"/>
                </a:solidFill>
                <a:effectLst/>
                <a:latin typeface="Arial" panose="020B0604020202020204" pitchFamily="34" charset="0"/>
                <a:ea typeface="+mn-ea"/>
                <a:cs typeface="Arial" panose="020B0604020202020204" pitchFamily="34" charset="0"/>
              </a:rPr>
              <a:t>.</a:t>
            </a:r>
          </a:p>
          <a:p>
            <a:r>
              <a:rPr lang="en-US" sz="1700" b="0" i="0" kern="1200" dirty="0">
                <a:solidFill>
                  <a:schemeClr val="bg1"/>
                </a:solidFill>
                <a:effectLst/>
                <a:latin typeface="Arial" panose="020B0604020202020204" pitchFamily="34" charset="0"/>
                <a:ea typeface="+mn-ea"/>
                <a:cs typeface="Arial" panose="020B0604020202020204" pitchFamily="34" charset="0"/>
              </a:rPr>
              <a:t> </a:t>
            </a: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UNITES</a:t>
            </a:r>
            <a:r>
              <a:rPr lang="en-US" sz="1700" b="1" i="0" kern="1200" baseline="0" dirty="0">
                <a:solidFill>
                  <a:srgbClr val="FF51BA"/>
                </a:solidFill>
                <a:effectLst/>
                <a:latin typeface="Arial Black" panose="020B0604020202020204" pitchFamily="34" charset="0"/>
                <a:ea typeface="+mn-ea"/>
                <a:cs typeface="Arial Black" panose="020B0604020202020204" pitchFamily="34" charset="0"/>
              </a:rPr>
              <a:t> </a:t>
            </a:r>
            <a:r>
              <a:rPr lang="en-US" sz="1700" b="0" i="0" kern="1200" dirty="0">
                <a:solidFill>
                  <a:schemeClr val="bg1"/>
                </a:solidFill>
                <a:effectLst/>
                <a:latin typeface="Arial" panose="020B0604020202020204" pitchFamily="34" charset="0"/>
                <a:ea typeface="+mn-ea"/>
                <a:cs typeface="Arial" panose="020B0604020202020204" pitchFamily="34" charset="0"/>
              </a:rPr>
              <a:t>local communities across the nation</a:t>
            </a:r>
            <a:r>
              <a:rPr lang="en-US" sz="1700" b="0" i="0" kern="1200" baseline="0" dirty="0">
                <a:solidFill>
                  <a:schemeClr val="bg1"/>
                </a:solidFill>
                <a:effectLst/>
                <a:latin typeface="Arial" panose="020B0604020202020204" pitchFamily="34" charset="0"/>
                <a:ea typeface="+mn-ea"/>
                <a:cs typeface="Arial" panose="020B0604020202020204" pitchFamily="34" charset="0"/>
              </a:rPr>
              <a:t> through events and collaboratives.</a:t>
            </a:r>
            <a:endParaRPr lang="en-US" sz="1700" b="0" i="0" kern="1200" dirty="0">
              <a:solidFill>
                <a:schemeClr val="bg1"/>
              </a:solidFill>
              <a:effectLst/>
              <a:latin typeface="Arial" panose="020B0604020202020204" pitchFamily="34" charset="0"/>
              <a:ea typeface="+mn-ea"/>
              <a:cs typeface="Arial" panose="020B0604020202020204" pitchFamily="34" charset="0"/>
            </a:endParaRPr>
          </a:p>
          <a:p>
            <a:r>
              <a:rPr lang="en-US" sz="1700" b="0" i="0" kern="1200" dirty="0">
                <a:solidFill>
                  <a:schemeClr val="bg1"/>
                </a:solidFill>
                <a:effectLst/>
                <a:latin typeface="Arial" panose="020B0604020202020204" pitchFamily="34" charset="0"/>
                <a:ea typeface="+mn-ea"/>
                <a:cs typeface="Arial" panose="020B0604020202020204" pitchFamily="34" charset="0"/>
              </a:rPr>
              <a:t> </a:t>
            </a: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PARNERS </a:t>
            </a:r>
            <a:r>
              <a:rPr lang="en-US" sz="1700" b="0" i="0" kern="1200" dirty="0">
                <a:solidFill>
                  <a:schemeClr val="bg1"/>
                </a:solidFill>
                <a:effectLst/>
                <a:latin typeface="Arial" panose="020B0604020202020204" pitchFamily="34" charset="0"/>
                <a:ea typeface="+mn-ea"/>
                <a:cs typeface="Arial" panose="020B0604020202020204" pitchFamily="34" charset="0"/>
              </a:rPr>
              <a:t>with organizations and companies committed to helping moms and their families. </a:t>
            </a:r>
          </a:p>
        </p:txBody>
      </p:sp>
      <p:sp>
        <p:nvSpPr>
          <p:cNvPr id="19" name="Title 7">
            <a:extLst>
              <a:ext uri="{FF2B5EF4-FFF2-40B4-BE49-F238E27FC236}">
                <a16:creationId xmlns:a16="http://schemas.microsoft.com/office/drawing/2014/main" id="{794C0270-F31F-5441-82D4-EE63083E90D9}"/>
              </a:ext>
            </a:extLst>
          </p:cNvPr>
          <p:cNvSpPr txBox="1">
            <a:spLocks/>
          </p:cNvSpPr>
          <p:nvPr userDrawn="1"/>
        </p:nvSpPr>
        <p:spPr>
          <a:xfrm>
            <a:off x="216474" y="459827"/>
            <a:ext cx="6474611" cy="68913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a:solidFill>
                  <a:schemeClr val="bg1"/>
                </a:solidFill>
                <a:latin typeface="Arial Black" charset="0"/>
                <a:ea typeface="Arial Black" charset="0"/>
                <a:cs typeface="Arial Black" charset="0"/>
              </a:defRPr>
            </a:lvl1pPr>
          </a:lstStyle>
          <a:p>
            <a:r>
              <a:rPr lang="en-US" dirty="0"/>
              <a:t>MARCH OF DIMES…</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arch of Dimes... #2">
    <p:spTree>
      <p:nvGrpSpPr>
        <p:cNvPr id="1" name=""/>
        <p:cNvGrpSpPr/>
        <p:nvPr/>
      </p:nvGrpSpPr>
      <p:grpSpPr>
        <a:xfrm>
          <a:off x="0" y="0"/>
          <a:ext cx="0" cy="0"/>
          <a:chOff x="0" y="0"/>
          <a:chExt cx="0" cy="0"/>
        </a:xfrm>
      </p:grpSpPr>
      <p:sp>
        <p:nvSpPr>
          <p:cNvPr id="21" name="Right Triangle 20">
            <a:extLst>
              <a:ext uri="{FF2B5EF4-FFF2-40B4-BE49-F238E27FC236}">
                <a16:creationId xmlns:a16="http://schemas.microsoft.com/office/drawing/2014/main" id="{DC61F41A-8408-9646-844E-45DCFD4ECE63}"/>
              </a:ext>
            </a:extLst>
          </p:cNvPr>
          <p:cNvSpPr/>
          <p:nvPr userDrawn="1"/>
        </p:nvSpPr>
        <p:spPr>
          <a:xfrm rot="10800000" flipH="1">
            <a:off x="5437555" y="0"/>
            <a:ext cx="2187748" cy="6867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pic>
        <p:nvPicPr>
          <p:cNvPr id="22" name="Picture Placeholder 16">
            <a:extLst>
              <a:ext uri="{FF2B5EF4-FFF2-40B4-BE49-F238E27FC236}">
                <a16:creationId xmlns:a16="http://schemas.microsoft.com/office/drawing/2014/main" id="{58398B88-1EDD-7F41-8888-1B8DE217CC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649374" y="-7951"/>
            <a:ext cx="6542626" cy="6200646"/>
          </a:xfrm>
          <a:custGeom>
            <a:avLst/>
            <a:gdLst>
              <a:gd name="connsiteX0" fmla="*/ 0 w 6945464"/>
              <a:gd name="connsiteY0" fmla="*/ 0 h 6865952"/>
              <a:gd name="connsiteX1" fmla="*/ 5801116 w 6945464"/>
              <a:gd name="connsiteY1" fmla="*/ 0 h 6865952"/>
              <a:gd name="connsiteX2" fmla="*/ 6945464 w 6945464"/>
              <a:gd name="connsiteY2" fmla="*/ 1144348 h 6865952"/>
              <a:gd name="connsiteX3" fmla="*/ 6945464 w 6945464"/>
              <a:gd name="connsiteY3" fmla="*/ 6865952 h 6865952"/>
              <a:gd name="connsiteX4" fmla="*/ 0 w 6945464"/>
              <a:gd name="connsiteY4" fmla="*/ 6865952 h 6865952"/>
              <a:gd name="connsiteX5" fmla="*/ 0 w 6945464"/>
              <a:gd name="connsiteY5" fmla="*/ 0 h 6865952"/>
              <a:gd name="connsiteX0" fmla="*/ 2178658 w 6945464"/>
              <a:gd name="connsiteY0" fmla="*/ 15903 h 6865952"/>
              <a:gd name="connsiteX1" fmla="*/ 5801116 w 6945464"/>
              <a:gd name="connsiteY1" fmla="*/ 0 h 6865952"/>
              <a:gd name="connsiteX2" fmla="*/ 6945464 w 6945464"/>
              <a:gd name="connsiteY2" fmla="*/ 1144348 h 6865952"/>
              <a:gd name="connsiteX3" fmla="*/ 6945464 w 6945464"/>
              <a:gd name="connsiteY3" fmla="*/ 6865952 h 6865952"/>
              <a:gd name="connsiteX4" fmla="*/ 0 w 6945464"/>
              <a:gd name="connsiteY4" fmla="*/ 6865952 h 6865952"/>
              <a:gd name="connsiteX5" fmla="*/ 2178658 w 6945464"/>
              <a:gd name="connsiteY5" fmla="*/ 15903 h 6865952"/>
              <a:gd name="connsiteX0" fmla="*/ 2178658 w 6946104"/>
              <a:gd name="connsiteY0" fmla="*/ 15903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78658 w 6946104"/>
              <a:gd name="connsiteY5" fmla="*/ 15903 h 6865952"/>
              <a:gd name="connsiteX0" fmla="*/ 2194561 w 6946104"/>
              <a:gd name="connsiteY0" fmla="*/ 0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94561 w 6946104"/>
              <a:gd name="connsiteY5" fmla="*/ 0 h 6865952"/>
              <a:gd name="connsiteX0" fmla="*/ 2178658 w 6946104"/>
              <a:gd name="connsiteY0" fmla="*/ 7952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78658 w 6946104"/>
              <a:gd name="connsiteY5" fmla="*/ 7952 h 6865952"/>
              <a:gd name="connsiteX0" fmla="*/ 2186609 w 6946104"/>
              <a:gd name="connsiteY0" fmla="*/ 0 h 6873903"/>
              <a:gd name="connsiteX1" fmla="*/ 6946104 w 6946104"/>
              <a:gd name="connsiteY1" fmla="*/ 7951 h 6873903"/>
              <a:gd name="connsiteX2" fmla="*/ 6945464 w 6946104"/>
              <a:gd name="connsiteY2" fmla="*/ 1152299 h 6873903"/>
              <a:gd name="connsiteX3" fmla="*/ 6945464 w 6946104"/>
              <a:gd name="connsiteY3" fmla="*/ 6873903 h 6873903"/>
              <a:gd name="connsiteX4" fmla="*/ 0 w 6946104"/>
              <a:gd name="connsiteY4" fmla="*/ 6873903 h 6873903"/>
              <a:gd name="connsiteX5" fmla="*/ 2186609 w 6946104"/>
              <a:gd name="connsiteY5" fmla="*/ 0 h 6873903"/>
              <a:gd name="connsiteX0" fmla="*/ 1974574 w 6734069"/>
              <a:gd name="connsiteY0" fmla="*/ 0 h 6873903"/>
              <a:gd name="connsiteX1" fmla="*/ 6734069 w 6734069"/>
              <a:gd name="connsiteY1" fmla="*/ 7951 h 6873903"/>
              <a:gd name="connsiteX2" fmla="*/ 6733429 w 6734069"/>
              <a:gd name="connsiteY2" fmla="*/ 1152299 h 6873903"/>
              <a:gd name="connsiteX3" fmla="*/ 6733429 w 6734069"/>
              <a:gd name="connsiteY3" fmla="*/ 6873903 h 6873903"/>
              <a:gd name="connsiteX4" fmla="*/ 0 w 6734069"/>
              <a:gd name="connsiteY4" fmla="*/ 6211294 h 6873903"/>
              <a:gd name="connsiteX5" fmla="*/ 1974574 w 6734069"/>
              <a:gd name="connsiteY5" fmla="*/ 0 h 6873903"/>
              <a:gd name="connsiteX0" fmla="*/ 1974574 w 6734069"/>
              <a:gd name="connsiteY0" fmla="*/ 0 h 6211294"/>
              <a:gd name="connsiteX1" fmla="*/ 6734069 w 6734069"/>
              <a:gd name="connsiteY1" fmla="*/ 7951 h 6211294"/>
              <a:gd name="connsiteX2" fmla="*/ 6733429 w 6734069"/>
              <a:gd name="connsiteY2" fmla="*/ 1152299 h 6211294"/>
              <a:gd name="connsiteX3" fmla="*/ 6733429 w 6734069"/>
              <a:gd name="connsiteY3" fmla="*/ 6171538 h 6211294"/>
              <a:gd name="connsiteX4" fmla="*/ 0 w 6734069"/>
              <a:gd name="connsiteY4" fmla="*/ 6211294 h 6211294"/>
              <a:gd name="connsiteX5" fmla="*/ 1974574 w 6734069"/>
              <a:gd name="connsiteY5" fmla="*/ 0 h 6211294"/>
              <a:gd name="connsiteX0" fmla="*/ 1974574 w 6734069"/>
              <a:gd name="connsiteY0" fmla="*/ 0 h 6228688"/>
              <a:gd name="connsiteX1" fmla="*/ 6734069 w 6734069"/>
              <a:gd name="connsiteY1" fmla="*/ 7951 h 6228688"/>
              <a:gd name="connsiteX2" fmla="*/ 6733429 w 6734069"/>
              <a:gd name="connsiteY2" fmla="*/ 1152299 h 6228688"/>
              <a:gd name="connsiteX3" fmla="*/ 6733429 w 6734069"/>
              <a:gd name="connsiteY3" fmla="*/ 6228688 h 6228688"/>
              <a:gd name="connsiteX4" fmla="*/ 0 w 6734069"/>
              <a:gd name="connsiteY4" fmla="*/ 6211294 h 6228688"/>
              <a:gd name="connsiteX5" fmla="*/ 1974574 w 6734069"/>
              <a:gd name="connsiteY5" fmla="*/ 0 h 6228688"/>
              <a:gd name="connsiteX0" fmla="*/ 1974574 w 6734069"/>
              <a:gd name="connsiteY0" fmla="*/ 0 h 6217258"/>
              <a:gd name="connsiteX1" fmla="*/ 6734069 w 6734069"/>
              <a:gd name="connsiteY1" fmla="*/ 7951 h 6217258"/>
              <a:gd name="connsiteX2" fmla="*/ 6733429 w 6734069"/>
              <a:gd name="connsiteY2" fmla="*/ 1152299 h 6217258"/>
              <a:gd name="connsiteX3" fmla="*/ 6733429 w 6734069"/>
              <a:gd name="connsiteY3" fmla="*/ 6217258 h 6217258"/>
              <a:gd name="connsiteX4" fmla="*/ 0 w 6734069"/>
              <a:gd name="connsiteY4" fmla="*/ 6211294 h 6217258"/>
              <a:gd name="connsiteX5" fmla="*/ 1974574 w 6734069"/>
              <a:gd name="connsiteY5" fmla="*/ 0 h 6217258"/>
              <a:gd name="connsiteX0" fmla="*/ 1999513 w 6759008"/>
              <a:gd name="connsiteY0" fmla="*/ 0 h 6219607"/>
              <a:gd name="connsiteX1" fmla="*/ 6759008 w 6759008"/>
              <a:gd name="connsiteY1" fmla="*/ 7951 h 6219607"/>
              <a:gd name="connsiteX2" fmla="*/ 6758368 w 6759008"/>
              <a:gd name="connsiteY2" fmla="*/ 1152299 h 6219607"/>
              <a:gd name="connsiteX3" fmla="*/ 6758368 w 6759008"/>
              <a:gd name="connsiteY3" fmla="*/ 6217258 h 6219607"/>
              <a:gd name="connsiteX4" fmla="*/ 0 w 6759008"/>
              <a:gd name="connsiteY4" fmla="*/ 6219607 h 6219607"/>
              <a:gd name="connsiteX5" fmla="*/ 1999513 w 6759008"/>
              <a:gd name="connsiteY5" fmla="*/ 0 h 6219607"/>
              <a:gd name="connsiteX0" fmla="*/ 1999513 w 6792235"/>
              <a:gd name="connsiteY0" fmla="*/ 0 h 6219607"/>
              <a:gd name="connsiteX1" fmla="*/ 6759008 w 6792235"/>
              <a:gd name="connsiteY1" fmla="*/ 7951 h 6219607"/>
              <a:gd name="connsiteX2" fmla="*/ 6758368 w 6792235"/>
              <a:gd name="connsiteY2" fmla="*/ 1152299 h 6219607"/>
              <a:gd name="connsiteX3" fmla="*/ 6792235 w 6792235"/>
              <a:gd name="connsiteY3" fmla="*/ 6217258 h 6219607"/>
              <a:gd name="connsiteX4" fmla="*/ 0 w 6792235"/>
              <a:gd name="connsiteY4" fmla="*/ 6219607 h 6219607"/>
              <a:gd name="connsiteX5" fmla="*/ 1999513 w 6792235"/>
              <a:gd name="connsiteY5" fmla="*/ 0 h 6219607"/>
              <a:gd name="connsiteX0" fmla="*/ 1999513 w 6769657"/>
              <a:gd name="connsiteY0" fmla="*/ 0 h 6228547"/>
              <a:gd name="connsiteX1" fmla="*/ 6759008 w 6769657"/>
              <a:gd name="connsiteY1" fmla="*/ 7951 h 6228547"/>
              <a:gd name="connsiteX2" fmla="*/ 6758368 w 6769657"/>
              <a:gd name="connsiteY2" fmla="*/ 1152299 h 6228547"/>
              <a:gd name="connsiteX3" fmla="*/ 6769657 w 6769657"/>
              <a:gd name="connsiteY3" fmla="*/ 6228547 h 6228547"/>
              <a:gd name="connsiteX4" fmla="*/ 0 w 6769657"/>
              <a:gd name="connsiteY4" fmla="*/ 6219607 h 6228547"/>
              <a:gd name="connsiteX5" fmla="*/ 1999513 w 6769657"/>
              <a:gd name="connsiteY5" fmla="*/ 0 h 6228547"/>
              <a:gd name="connsiteX0" fmla="*/ 1993163 w 6763307"/>
              <a:gd name="connsiteY0" fmla="*/ 0 h 6228547"/>
              <a:gd name="connsiteX1" fmla="*/ 6752658 w 6763307"/>
              <a:gd name="connsiteY1" fmla="*/ 7951 h 6228547"/>
              <a:gd name="connsiteX2" fmla="*/ 6752018 w 6763307"/>
              <a:gd name="connsiteY2" fmla="*/ 1152299 h 6228547"/>
              <a:gd name="connsiteX3" fmla="*/ 6763307 w 6763307"/>
              <a:gd name="connsiteY3" fmla="*/ 6228547 h 6228547"/>
              <a:gd name="connsiteX4" fmla="*/ 0 w 6763307"/>
              <a:gd name="connsiteY4" fmla="*/ 6213257 h 6228547"/>
              <a:gd name="connsiteX5" fmla="*/ 1993163 w 6763307"/>
              <a:gd name="connsiteY5" fmla="*/ 0 h 622854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314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67938 w 6738082"/>
              <a:gd name="connsiteY0" fmla="*/ 0 h 6209497"/>
              <a:gd name="connsiteX1" fmla="*/ 6727433 w 6738082"/>
              <a:gd name="connsiteY1" fmla="*/ 7951 h 6209497"/>
              <a:gd name="connsiteX2" fmla="*/ 6726793 w 6738082"/>
              <a:gd name="connsiteY2" fmla="*/ 1152299 h 6209497"/>
              <a:gd name="connsiteX3" fmla="*/ 6738082 w 6738082"/>
              <a:gd name="connsiteY3" fmla="*/ 6209497 h 6209497"/>
              <a:gd name="connsiteX4" fmla="*/ 0 w 6738082"/>
              <a:gd name="connsiteY4" fmla="*/ 6200645 h 6209497"/>
              <a:gd name="connsiteX5" fmla="*/ 1967938 w 6738082"/>
              <a:gd name="connsiteY5" fmla="*/ 0 h 6209497"/>
              <a:gd name="connsiteX0" fmla="*/ 1967938 w 6738082"/>
              <a:gd name="connsiteY0" fmla="*/ 0 h 6200645"/>
              <a:gd name="connsiteX1" fmla="*/ 6727433 w 6738082"/>
              <a:gd name="connsiteY1" fmla="*/ 7951 h 6200645"/>
              <a:gd name="connsiteX2" fmla="*/ 6726793 w 6738082"/>
              <a:gd name="connsiteY2" fmla="*/ 1152299 h 6200645"/>
              <a:gd name="connsiteX3" fmla="*/ 6738082 w 6738082"/>
              <a:gd name="connsiteY3" fmla="*/ 6196884 h 6200645"/>
              <a:gd name="connsiteX4" fmla="*/ 0 w 6738082"/>
              <a:gd name="connsiteY4" fmla="*/ 6200645 h 6200645"/>
              <a:gd name="connsiteX5" fmla="*/ 1967938 w 6738082"/>
              <a:gd name="connsiteY5" fmla="*/ 0 h 6200645"/>
              <a:gd name="connsiteX0" fmla="*/ 1967938 w 6791870"/>
              <a:gd name="connsiteY0" fmla="*/ 0 h 6200645"/>
              <a:gd name="connsiteX1" fmla="*/ 6727433 w 6791870"/>
              <a:gd name="connsiteY1" fmla="*/ 7951 h 6200645"/>
              <a:gd name="connsiteX2" fmla="*/ 6726793 w 6791870"/>
              <a:gd name="connsiteY2" fmla="*/ 1152299 h 6200645"/>
              <a:gd name="connsiteX3" fmla="*/ 6791870 w 6791870"/>
              <a:gd name="connsiteY3" fmla="*/ 6196884 h 6200645"/>
              <a:gd name="connsiteX4" fmla="*/ 0 w 6791870"/>
              <a:gd name="connsiteY4" fmla="*/ 6200645 h 6200645"/>
              <a:gd name="connsiteX5" fmla="*/ 1967938 w 6791870"/>
              <a:gd name="connsiteY5" fmla="*/ 0 h 6200645"/>
              <a:gd name="connsiteX0" fmla="*/ 1967938 w 6791870"/>
              <a:gd name="connsiteY0" fmla="*/ 18944 h 6219589"/>
              <a:gd name="connsiteX1" fmla="*/ 6736397 w 6791870"/>
              <a:gd name="connsiteY1" fmla="*/ 0 h 6219589"/>
              <a:gd name="connsiteX2" fmla="*/ 6726793 w 6791870"/>
              <a:gd name="connsiteY2" fmla="*/ 1171243 h 6219589"/>
              <a:gd name="connsiteX3" fmla="*/ 6791870 w 6791870"/>
              <a:gd name="connsiteY3" fmla="*/ 6215828 h 6219589"/>
              <a:gd name="connsiteX4" fmla="*/ 0 w 6791870"/>
              <a:gd name="connsiteY4" fmla="*/ 6219589 h 6219589"/>
              <a:gd name="connsiteX5" fmla="*/ 1967938 w 6791870"/>
              <a:gd name="connsiteY5" fmla="*/ 18944 h 6219589"/>
              <a:gd name="connsiteX0" fmla="*/ 1967938 w 6791870"/>
              <a:gd name="connsiteY0" fmla="*/ 18944 h 6219589"/>
              <a:gd name="connsiteX1" fmla="*/ 6736397 w 6791870"/>
              <a:gd name="connsiteY1" fmla="*/ 0 h 6219589"/>
              <a:gd name="connsiteX2" fmla="*/ 6771616 w 6791870"/>
              <a:gd name="connsiteY2" fmla="*/ 1189172 h 6219589"/>
              <a:gd name="connsiteX3" fmla="*/ 6791870 w 6791870"/>
              <a:gd name="connsiteY3" fmla="*/ 6215828 h 6219589"/>
              <a:gd name="connsiteX4" fmla="*/ 0 w 6791870"/>
              <a:gd name="connsiteY4" fmla="*/ 6219589 h 6219589"/>
              <a:gd name="connsiteX5" fmla="*/ 1967938 w 6791870"/>
              <a:gd name="connsiteY5" fmla="*/ 18944 h 6219589"/>
              <a:gd name="connsiteX0" fmla="*/ 1967938 w 6791870"/>
              <a:gd name="connsiteY0" fmla="*/ 9979 h 6210624"/>
              <a:gd name="connsiteX1" fmla="*/ 6781221 w 6791870"/>
              <a:gd name="connsiteY1" fmla="*/ 0 h 6210624"/>
              <a:gd name="connsiteX2" fmla="*/ 6771616 w 6791870"/>
              <a:gd name="connsiteY2" fmla="*/ 1180207 h 6210624"/>
              <a:gd name="connsiteX3" fmla="*/ 6791870 w 6791870"/>
              <a:gd name="connsiteY3" fmla="*/ 6206863 h 6210624"/>
              <a:gd name="connsiteX4" fmla="*/ 0 w 6791870"/>
              <a:gd name="connsiteY4" fmla="*/ 6210624 h 6210624"/>
              <a:gd name="connsiteX5" fmla="*/ 1967938 w 6791870"/>
              <a:gd name="connsiteY5" fmla="*/ 9979 h 621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1870" h="6210624">
                <a:moveTo>
                  <a:pt x="1967938" y="9979"/>
                </a:moveTo>
                <a:lnTo>
                  <a:pt x="6781221" y="0"/>
                </a:lnTo>
                <a:cubicBezTo>
                  <a:pt x="6781008" y="381449"/>
                  <a:pt x="6771829" y="798758"/>
                  <a:pt x="6771616" y="1180207"/>
                </a:cubicBezTo>
                <a:cubicBezTo>
                  <a:pt x="6778367" y="2855759"/>
                  <a:pt x="6785119" y="4531311"/>
                  <a:pt x="6791870" y="6206863"/>
                </a:cubicBezTo>
                <a:lnTo>
                  <a:pt x="0" y="6210624"/>
                </a:lnTo>
                <a:lnTo>
                  <a:pt x="1967938" y="9979"/>
                </a:lnTo>
                <a:close/>
              </a:path>
            </a:pathLst>
          </a:custGeom>
        </p:spPr>
      </p:pic>
      <p:sp>
        <p:nvSpPr>
          <p:cNvPr id="16" name="Right Triangle 15"/>
          <p:cNvSpPr/>
          <p:nvPr userDrawn="1"/>
        </p:nvSpPr>
        <p:spPr>
          <a:xfrm rot="10800000" flipH="1">
            <a:off x="5262422" y="9917"/>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4" name="Title 7">
            <a:extLst>
              <a:ext uri="{FF2B5EF4-FFF2-40B4-BE49-F238E27FC236}">
                <a16:creationId xmlns:a16="http://schemas.microsoft.com/office/drawing/2014/main" id="{36BA78C1-9E1E-844F-BCCF-CBE7CB668C3A}"/>
              </a:ext>
            </a:extLst>
          </p:cNvPr>
          <p:cNvSpPr txBox="1">
            <a:spLocks/>
          </p:cNvSpPr>
          <p:nvPr userDrawn="1"/>
        </p:nvSpPr>
        <p:spPr>
          <a:xfrm>
            <a:off x="216474" y="459827"/>
            <a:ext cx="6474611" cy="68913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a:solidFill>
                  <a:schemeClr val="bg1"/>
                </a:solidFill>
                <a:latin typeface="Arial Black" charset="0"/>
                <a:ea typeface="Arial Black" charset="0"/>
                <a:cs typeface="Arial Black" charset="0"/>
              </a:defRPr>
            </a:lvl1pPr>
          </a:lstStyle>
          <a:p>
            <a:r>
              <a:rPr lang="en-US" dirty="0">
                <a:solidFill>
                  <a:srgbClr val="7029EC"/>
                </a:solidFill>
              </a:rPr>
              <a:t>MARCH OF </a:t>
            </a:r>
            <a:r>
              <a:rPr lang="en-US" cap="all" baseline="0" dirty="0">
                <a:solidFill>
                  <a:srgbClr val="7029EC"/>
                </a:solidFill>
              </a:rPr>
              <a:t>DIMES</a:t>
            </a:r>
            <a:r>
              <a:rPr lang="en-US" dirty="0">
                <a:solidFill>
                  <a:srgbClr val="7029EC"/>
                </a:solidFill>
              </a:rPr>
              <a:t>…</a:t>
            </a:r>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
        <p:nvSpPr>
          <p:cNvPr id="13" name="TextBox 12">
            <a:extLst>
              <a:ext uri="{FF2B5EF4-FFF2-40B4-BE49-F238E27FC236}">
                <a16:creationId xmlns:a16="http://schemas.microsoft.com/office/drawing/2014/main" id="{2680F8B0-A42B-2F47-B509-E4FD7E43A360}"/>
              </a:ext>
            </a:extLst>
          </p:cNvPr>
          <p:cNvSpPr txBox="1"/>
          <p:nvPr userDrawn="1"/>
        </p:nvSpPr>
        <p:spPr>
          <a:xfrm>
            <a:off x="221840" y="1143000"/>
            <a:ext cx="5597504" cy="4539704"/>
          </a:xfrm>
          <a:prstGeom prst="rect">
            <a:avLst/>
          </a:prstGeom>
          <a:noFill/>
        </p:spPr>
        <p:txBody>
          <a:bodyPr wrap="square" rtlCol="0">
            <a:spAutoFit/>
          </a:bodyPr>
          <a:lstStyle/>
          <a:p>
            <a:r>
              <a:rPr lang="en-US" sz="1700" b="1" i="0" kern="1200" dirty="0">
                <a:solidFill>
                  <a:srgbClr val="FF51BA"/>
                </a:solidFill>
                <a:effectLst/>
                <a:latin typeface="Arial Black" panose="020B0604020202020204" pitchFamily="34" charset="0"/>
                <a:ea typeface="+mn-ea"/>
                <a:cs typeface="Arial Black" panose="020B0604020202020204" pitchFamily="34" charset="0"/>
              </a:rPr>
              <a:t>SUPPORTS</a:t>
            </a:r>
            <a:r>
              <a:rPr lang="en-US" sz="1700" b="1" i="0" kern="1200" baseline="0" dirty="0">
                <a:solidFill>
                  <a:srgbClr val="FF51BA"/>
                </a:solidFill>
                <a:effectLst/>
                <a:latin typeface="Arial Black" panose="020B0604020202020204" pitchFamily="34" charset="0"/>
                <a:ea typeface="+mn-ea"/>
                <a:cs typeface="Arial Black" panose="020B0604020202020204" pitchFamily="34" charset="0"/>
              </a:rPr>
              <a:t> RESEARCH </a:t>
            </a:r>
            <a:r>
              <a:rPr lang="en-US" sz="1700" b="0" i="0" kern="1200" dirty="0">
                <a:solidFill>
                  <a:srgbClr val="7029EC"/>
                </a:solidFill>
                <a:effectLst/>
                <a:latin typeface="Arial" panose="020B0604020202020204" pitchFamily="34" charset="0"/>
                <a:ea typeface="+mn-ea"/>
                <a:cs typeface="Arial" panose="020B0604020202020204" pitchFamily="34" charset="0"/>
              </a:rPr>
              <a:t>toward solutions that ensure every baby is born healthy.</a:t>
            </a:r>
          </a:p>
          <a:p>
            <a:endParaRPr lang="en-US" sz="1700" b="0" i="0" kern="1200" dirty="0">
              <a:solidFill>
                <a:srgbClr val="7029EC"/>
              </a:solidFill>
              <a:effectLst/>
              <a:latin typeface="Arial" panose="020B0604020202020204" pitchFamily="34" charset="0"/>
              <a:ea typeface="+mn-ea"/>
              <a:cs typeface="Arial" panose="020B0604020202020204" pitchFamily="34" charset="0"/>
            </a:endParaRP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ADVOCATES</a:t>
            </a:r>
            <a:r>
              <a:rPr lang="en-US" sz="1700" b="1" i="0" kern="1200" baseline="0" dirty="0">
                <a:solidFill>
                  <a:srgbClr val="FF51BA"/>
                </a:solidFill>
                <a:effectLst/>
                <a:latin typeface="Arial Black" panose="020B0604020202020204" pitchFamily="34" charset="0"/>
                <a:ea typeface="+mn-ea"/>
                <a:cs typeface="Arial Black" panose="020B0604020202020204" pitchFamily="34" charset="0"/>
              </a:rPr>
              <a:t> </a:t>
            </a:r>
            <a:r>
              <a:rPr lang="en-US" sz="1700" b="0" i="0" kern="1200" dirty="0">
                <a:solidFill>
                  <a:srgbClr val="7029EC"/>
                </a:solidFill>
                <a:effectLst/>
                <a:latin typeface="Arial" panose="020B0604020202020204" pitchFamily="34" charset="0"/>
                <a:ea typeface="+mn-ea"/>
                <a:cs typeface="Arial" panose="020B0604020202020204" pitchFamily="34" charset="0"/>
              </a:rPr>
              <a:t>for policies that prioritize the health of</a:t>
            </a:r>
            <a:r>
              <a:rPr lang="en-US" sz="1700" b="0" i="0" kern="1200" baseline="0" dirty="0">
                <a:solidFill>
                  <a:srgbClr val="7029EC"/>
                </a:solidFill>
                <a:effectLst/>
                <a:latin typeface="Arial" panose="020B0604020202020204" pitchFamily="34" charset="0"/>
                <a:ea typeface="+mn-ea"/>
                <a:cs typeface="Arial" panose="020B0604020202020204" pitchFamily="34" charset="0"/>
              </a:rPr>
              <a:t> moms and babies.</a:t>
            </a:r>
            <a:endParaRPr lang="en-US" sz="1700" b="0" i="0" kern="1200" dirty="0">
              <a:solidFill>
                <a:srgbClr val="7029EC"/>
              </a:solidFill>
              <a:effectLst/>
              <a:latin typeface="Arial" panose="020B0604020202020204" pitchFamily="34" charset="0"/>
              <a:ea typeface="+mn-ea"/>
              <a:cs typeface="Arial" panose="020B0604020202020204" pitchFamily="34" charset="0"/>
            </a:endParaRPr>
          </a:p>
          <a:p>
            <a:r>
              <a:rPr lang="en-US" sz="1700" b="0" i="0" kern="1200" dirty="0">
                <a:solidFill>
                  <a:srgbClr val="7029EC"/>
                </a:solidFill>
                <a:effectLst/>
                <a:latin typeface="Arial" panose="020B0604020202020204" pitchFamily="34" charset="0"/>
                <a:ea typeface="+mn-ea"/>
                <a:cs typeface="Arial" panose="020B0604020202020204" pitchFamily="34" charset="0"/>
              </a:rPr>
              <a:t> </a:t>
            </a: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PROVIDES</a:t>
            </a:r>
            <a:r>
              <a:rPr lang="en-US" sz="1700" b="1" i="0" kern="1200" baseline="0" dirty="0">
                <a:solidFill>
                  <a:srgbClr val="FF51BA"/>
                </a:solidFill>
                <a:effectLst/>
                <a:latin typeface="Arial Black" panose="020B0604020202020204" pitchFamily="34" charset="0"/>
                <a:ea typeface="+mn-ea"/>
                <a:cs typeface="Arial Black" panose="020B0604020202020204" pitchFamily="34" charset="0"/>
              </a:rPr>
              <a:t> RESOURCES </a:t>
            </a:r>
            <a:r>
              <a:rPr lang="en-US" sz="1700" b="0" i="0" kern="1200" baseline="0" dirty="0">
                <a:solidFill>
                  <a:srgbClr val="7029EC"/>
                </a:solidFill>
                <a:effectLst/>
                <a:latin typeface="Arial" panose="020B0604020202020204" pitchFamily="34" charset="0"/>
                <a:ea typeface="+mn-ea"/>
                <a:cs typeface="Arial" panose="020B0604020202020204" pitchFamily="34" charset="0"/>
              </a:rPr>
              <a:t>and programs to help moms before, during and after pregnancy</a:t>
            </a:r>
            <a:r>
              <a:rPr lang="en-US" sz="1700" b="0" i="0" kern="1200" dirty="0">
                <a:solidFill>
                  <a:srgbClr val="7029EC"/>
                </a:solidFill>
                <a:effectLst/>
                <a:latin typeface="Arial" panose="020B0604020202020204" pitchFamily="34" charset="0"/>
                <a:ea typeface="+mn-ea"/>
                <a:cs typeface="Arial" panose="020B0604020202020204" pitchFamily="34" charset="0"/>
              </a:rPr>
              <a:t>.</a:t>
            </a:r>
          </a:p>
          <a:p>
            <a:r>
              <a:rPr lang="en-US" sz="1700" b="0" i="0" kern="1200" dirty="0">
                <a:solidFill>
                  <a:schemeClr val="bg1"/>
                </a:solidFill>
                <a:effectLst/>
                <a:latin typeface="Arial" panose="020B0604020202020204" pitchFamily="34" charset="0"/>
                <a:ea typeface="+mn-ea"/>
                <a:cs typeface="Arial" panose="020B0604020202020204" pitchFamily="34" charset="0"/>
              </a:rPr>
              <a:t> </a:t>
            </a: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EDUCATES </a:t>
            </a:r>
            <a:r>
              <a:rPr lang="en-US" sz="1700" b="0" i="0" kern="1200" dirty="0">
                <a:solidFill>
                  <a:srgbClr val="7029EC"/>
                </a:solidFill>
                <a:effectLst/>
                <a:latin typeface="Arial" panose="020B0604020202020204" pitchFamily="34" charset="0"/>
                <a:ea typeface="+mn-ea"/>
                <a:cs typeface="Arial" panose="020B0604020202020204" pitchFamily="34" charset="0"/>
              </a:rPr>
              <a:t>medical professionals on known solutions to improve</a:t>
            </a:r>
            <a:r>
              <a:rPr lang="en-US" sz="1700" b="0" i="0" kern="1200" baseline="0" dirty="0">
                <a:solidFill>
                  <a:srgbClr val="7029EC"/>
                </a:solidFill>
                <a:effectLst/>
                <a:latin typeface="Arial" panose="020B0604020202020204" pitchFamily="34" charset="0"/>
                <a:ea typeface="+mn-ea"/>
                <a:cs typeface="Arial" panose="020B0604020202020204" pitchFamily="34" charset="0"/>
              </a:rPr>
              <a:t> the care that moms and babies receive</a:t>
            </a:r>
            <a:r>
              <a:rPr lang="en-US" sz="1700" b="0" i="0" kern="1200" dirty="0">
                <a:solidFill>
                  <a:srgbClr val="7029EC"/>
                </a:solidFill>
                <a:effectLst/>
                <a:latin typeface="Arial" panose="020B0604020202020204" pitchFamily="34" charset="0"/>
                <a:ea typeface="+mn-ea"/>
                <a:cs typeface="Arial" panose="020B0604020202020204" pitchFamily="34" charset="0"/>
              </a:rPr>
              <a:t>.</a:t>
            </a:r>
          </a:p>
          <a:p>
            <a:r>
              <a:rPr lang="en-US" sz="1700" b="0" i="0" kern="1200" dirty="0">
                <a:solidFill>
                  <a:srgbClr val="7029EC"/>
                </a:solidFill>
                <a:effectLst/>
                <a:latin typeface="Arial" panose="020B0604020202020204" pitchFamily="34" charset="0"/>
                <a:ea typeface="+mn-ea"/>
                <a:cs typeface="Arial" panose="020B0604020202020204" pitchFamily="34" charset="0"/>
              </a:rPr>
              <a:t> </a:t>
            </a: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UNITES</a:t>
            </a:r>
            <a:r>
              <a:rPr lang="en-US" sz="1700" b="1" i="0" kern="1200" baseline="0" dirty="0">
                <a:solidFill>
                  <a:srgbClr val="FF51BA"/>
                </a:solidFill>
                <a:effectLst/>
                <a:latin typeface="Arial Black" panose="020B0604020202020204" pitchFamily="34" charset="0"/>
                <a:ea typeface="+mn-ea"/>
                <a:cs typeface="Arial Black" panose="020B0604020202020204" pitchFamily="34" charset="0"/>
              </a:rPr>
              <a:t> </a:t>
            </a:r>
            <a:r>
              <a:rPr lang="en-US" sz="1700" b="0" i="0" kern="1200" dirty="0">
                <a:solidFill>
                  <a:srgbClr val="7029EC"/>
                </a:solidFill>
                <a:effectLst/>
                <a:latin typeface="Arial" panose="020B0604020202020204" pitchFamily="34" charset="0"/>
                <a:ea typeface="+mn-ea"/>
                <a:cs typeface="Arial" panose="020B0604020202020204" pitchFamily="34" charset="0"/>
              </a:rPr>
              <a:t>local communities across the nation</a:t>
            </a:r>
            <a:r>
              <a:rPr lang="en-US" sz="1700" b="0" i="0" kern="1200" baseline="0" dirty="0">
                <a:solidFill>
                  <a:srgbClr val="7029EC"/>
                </a:solidFill>
                <a:effectLst/>
                <a:latin typeface="Arial" panose="020B0604020202020204" pitchFamily="34" charset="0"/>
                <a:ea typeface="+mn-ea"/>
                <a:cs typeface="Arial" panose="020B0604020202020204" pitchFamily="34" charset="0"/>
              </a:rPr>
              <a:t> through events and collaboratives.</a:t>
            </a:r>
            <a:endParaRPr lang="en-US" sz="1700" b="0" i="0" kern="1200" dirty="0">
              <a:solidFill>
                <a:srgbClr val="7029EC"/>
              </a:solidFill>
              <a:effectLst/>
              <a:latin typeface="Arial" panose="020B0604020202020204" pitchFamily="34" charset="0"/>
              <a:ea typeface="+mn-ea"/>
              <a:cs typeface="Arial" panose="020B0604020202020204" pitchFamily="34" charset="0"/>
            </a:endParaRPr>
          </a:p>
          <a:p>
            <a:r>
              <a:rPr lang="en-US" sz="1700" b="0" i="0" kern="1200" dirty="0">
                <a:solidFill>
                  <a:schemeClr val="bg1"/>
                </a:solidFill>
                <a:effectLst/>
                <a:latin typeface="Arial" panose="020B0604020202020204" pitchFamily="34" charset="0"/>
                <a:ea typeface="+mn-ea"/>
                <a:cs typeface="Arial" panose="020B0604020202020204" pitchFamily="34" charset="0"/>
              </a:rPr>
              <a:t> </a:t>
            </a: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PARNERS </a:t>
            </a:r>
            <a:r>
              <a:rPr lang="en-US" sz="1700" b="0" i="0" kern="1200" dirty="0">
                <a:solidFill>
                  <a:srgbClr val="7029EC"/>
                </a:solidFill>
                <a:effectLst/>
                <a:latin typeface="Arial" panose="020B0604020202020204" pitchFamily="34" charset="0"/>
                <a:ea typeface="+mn-ea"/>
                <a:cs typeface="Arial" panose="020B0604020202020204" pitchFamily="34" charset="0"/>
              </a:rPr>
              <a:t>with organizations and companies committed to helping moms and their families. </a:t>
            </a:r>
          </a:p>
        </p:txBody>
      </p:sp>
    </p:spTree>
    <p:extLst>
      <p:ext uri="{BB962C8B-B14F-4D97-AF65-F5344CB8AC3E}">
        <p14:creationId xmlns:p14="http://schemas.microsoft.com/office/powerpoint/2010/main" val="20132691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dvocacy #1">
    <p:spTree>
      <p:nvGrpSpPr>
        <p:cNvPr id="1" name=""/>
        <p:cNvGrpSpPr/>
        <p:nvPr/>
      </p:nvGrpSpPr>
      <p:grpSpPr>
        <a:xfrm>
          <a:off x="0" y="0"/>
          <a:ext cx="0" cy="0"/>
          <a:chOff x="0" y="0"/>
          <a:chExt cx="0" cy="0"/>
        </a:xfrm>
      </p:grpSpPr>
      <p:pic>
        <p:nvPicPr>
          <p:cNvPr id="14" name="Picture Placeholder 7">
            <a:extLst>
              <a:ext uri="{FF2B5EF4-FFF2-40B4-BE49-F238E27FC236}">
                <a16:creationId xmlns:a16="http://schemas.microsoft.com/office/drawing/2014/main" id="{AE4125EB-E928-FF44-9CEE-9880EE01E0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0"/>
          <a:stretch/>
        </p:blipFill>
        <p:spPr>
          <a:xfrm>
            <a:off x="5455583" y="-17929"/>
            <a:ext cx="6736417" cy="6210624"/>
          </a:xfrm>
          <a:prstGeom prst="rect">
            <a:avLst/>
          </a:prstGeom>
        </p:spPr>
      </p:pic>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25" name="Subtitle 2">
            <a:extLst>
              <a:ext uri="{FF2B5EF4-FFF2-40B4-BE49-F238E27FC236}">
                <a16:creationId xmlns:a16="http://schemas.microsoft.com/office/drawing/2014/main" id="{EDE6068E-BBA7-3C45-BAF7-2DFD5B097D1E}"/>
              </a:ext>
            </a:extLst>
          </p:cNvPr>
          <p:cNvSpPr txBox="1">
            <a:spLocks/>
          </p:cNvSpPr>
          <p:nvPr userDrawn="1"/>
        </p:nvSpPr>
        <p:spPr>
          <a:xfrm>
            <a:off x="476114" y="2497648"/>
            <a:ext cx="4777832" cy="2577271"/>
          </a:xfrm>
          <a:prstGeom prst="rect">
            <a:avLst/>
          </a:prstGeom>
          <a:effectLst/>
        </p:spPr>
        <p:txBody>
          <a:bodyPr vert="horz" lIns="91440" tIns="45720" rIns="91440" bIns="45720" rtlCol="0">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600" b="0" i="0" kern="1200" baseline="0">
                <a:solidFill>
                  <a:schemeClr val="bg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baseline="0">
                <a:solidFill>
                  <a:schemeClr val="bg1">
                    <a:lumMod val="50000"/>
                  </a:schemeClr>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baseline="0">
                <a:solidFill>
                  <a:schemeClr val="bg1">
                    <a:lumMod val="50000"/>
                  </a:schemeClr>
                </a:solidFill>
                <a:latin typeface="+mn-lt"/>
                <a:ea typeface="+mn-ea"/>
                <a:cs typeface="+mn-cs"/>
              </a:defRPr>
            </a:lvl3pPr>
            <a:lvl4pPr marL="1371600" indent="0" algn="ctr" defTabSz="914400" rtl="0" eaLnBrk="1" latinLnBrk="0" hangingPunct="1">
              <a:lnSpc>
                <a:spcPct val="90000"/>
              </a:lnSpc>
              <a:spcBef>
                <a:spcPts val="500"/>
              </a:spcBef>
              <a:buFont typeface="+mj-lt"/>
              <a:buNone/>
              <a:defRPr sz="1600" kern="1200">
                <a:solidFill>
                  <a:schemeClr val="bg1">
                    <a:lumMod val="50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dirty="0"/>
              <a:t>The March of Dimes advocates for women, children and families on both the federal and state level, meeting with policymakers to promote our priorities, offer input on federal and state regulations and initiatives, aid in creating and passing legislation, testify on behalf of our policy priorities, rally stakeholders and build grassroots support. </a:t>
            </a:r>
          </a:p>
        </p:txBody>
      </p:sp>
      <p:sp>
        <p:nvSpPr>
          <p:cNvPr id="26" name="Title 1">
            <a:extLst>
              <a:ext uri="{FF2B5EF4-FFF2-40B4-BE49-F238E27FC236}">
                <a16:creationId xmlns:a16="http://schemas.microsoft.com/office/drawing/2014/main" id="{BB6A0C1E-7195-CD48-9E3A-5AB653BF51FF}"/>
              </a:ext>
            </a:extLst>
          </p:cNvPr>
          <p:cNvSpPr txBox="1">
            <a:spLocks/>
          </p:cNvSpPr>
          <p:nvPr userDrawn="1"/>
        </p:nvSpPr>
        <p:spPr>
          <a:xfrm>
            <a:off x="474170" y="1829080"/>
            <a:ext cx="4513024" cy="470591"/>
          </a:xfrm>
          <a:prstGeom prst="rect">
            <a:avLst/>
          </a:prstGeom>
          <a:ln>
            <a:noFill/>
          </a:ln>
        </p:spPr>
        <p:txBody>
          <a:bodyPr vert="horz" lIns="91440" tIns="45720" rIns="91440" bIns="45720" rtlCol="0" anchor="t">
            <a:normAutofit fontScale="92500" lnSpcReduction="10000"/>
          </a:bodyPr>
          <a:lstStyle>
            <a:lvl1pPr algn="l" defTabSz="914400"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r>
              <a:rPr lang="en-US" sz="3600" cap="all" baseline="0" dirty="0"/>
              <a:t>ADVOCACY</a:t>
            </a:r>
            <a:endParaRPr lang="en-US" cap="all" baseline="0" dirty="0"/>
          </a:p>
        </p:txBody>
      </p:sp>
      <p:sp>
        <p:nvSpPr>
          <p:cNvPr id="17"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8303368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dvocacy #2">
    <p:spTree>
      <p:nvGrpSpPr>
        <p:cNvPr id="1" name=""/>
        <p:cNvGrpSpPr/>
        <p:nvPr/>
      </p:nvGrpSpPr>
      <p:grpSpPr>
        <a:xfrm>
          <a:off x="0" y="0"/>
          <a:ext cx="0" cy="0"/>
          <a:chOff x="0" y="0"/>
          <a:chExt cx="0" cy="0"/>
        </a:xfrm>
      </p:grpSpPr>
      <p:pic>
        <p:nvPicPr>
          <p:cNvPr id="19" name="Picture Placeholder 7">
            <a:extLst>
              <a:ext uri="{FF2B5EF4-FFF2-40B4-BE49-F238E27FC236}">
                <a16:creationId xmlns:a16="http://schemas.microsoft.com/office/drawing/2014/main" id="{D033529D-3CE8-2B45-8DD5-26EC472DF1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0"/>
          <a:stretch/>
        </p:blipFill>
        <p:spPr>
          <a:xfrm>
            <a:off x="5455583" y="-17929"/>
            <a:ext cx="6736417" cy="6210624"/>
          </a:xfrm>
          <a:prstGeom prst="rect">
            <a:avLst/>
          </a:prstGeom>
        </p:spPr>
      </p:pic>
      <p:sp>
        <p:nvSpPr>
          <p:cNvPr id="26" name="Rectangle 25">
            <a:extLst>
              <a:ext uri="{FF2B5EF4-FFF2-40B4-BE49-F238E27FC236}">
                <a16:creationId xmlns:a16="http://schemas.microsoft.com/office/drawing/2014/main" id="{DDD8B2C7-8983-E94C-A6A7-D36541039FF7}"/>
              </a:ext>
            </a:extLst>
          </p:cNvPr>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Right Triangle 27">
            <a:extLst>
              <a:ext uri="{FF2B5EF4-FFF2-40B4-BE49-F238E27FC236}">
                <a16:creationId xmlns:a16="http://schemas.microsoft.com/office/drawing/2014/main" id="{0E608174-7E48-184D-99A2-5EF07DD2F21B}"/>
              </a:ext>
            </a:extLst>
          </p:cNvPr>
          <p:cNvSpPr/>
          <p:nvPr userDrawn="1"/>
        </p:nvSpPr>
        <p:spPr>
          <a:xfrm rot="10800000" flipH="1">
            <a:off x="5262422" y="-4371"/>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Subtitle 2">
            <a:extLst>
              <a:ext uri="{FF2B5EF4-FFF2-40B4-BE49-F238E27FC236}">
                <a16:creationId xmlns:a16="http://schemas.microsoft.com/office/drawing/2014/main" id="{4800CACB-2428-5441-99EA-02424859B81B}"/>
              </a:ext>
            </a:extLst>
          </p:cNvPr>
          <p:cNvSpPr txBox="1">
            <a:spLocks/>
          </p:cNvSpPr>
          <p:nvPr userDrawn="1"/>
        </p:nvSpPr>
        <p:spPr>
          <a:xfrm>
            <a:off x="476114" y="2497648"/>
            <a:ext cx="4777832" cy="2577271"/>
          </a:xfrm>
          <a:prstGeom prst="rect">
            <a:avLst/>
          </a:prstGeom>
          <a:effectLst/>
        </p:spPr>
        <p:txBody>
          <a:bodyPr vert="horz" lIns="91440" tIns="45720" rIns="91440" bIns="45720" rtlCol="0">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600" b="0" i="0" kern="1200" baseline="0">
                <a:solidFill>
                  <a:schemeClr val="bg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baseline="0">
                <a:solidFill>
                  <a:schemeClr val="bg1">
                    <a:lumMod val="50000"/>
                  </a:schemeClr>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baseline="0">
                <a:solidFill>
                  <a:schemeClr val="bg1">
                    <a:lumMod val="50000"/>
                  </a:schemeClr>
                </a:solidFill>
                <a:latin typeface="+mn-lt"/>
                <a:ea typeface="+mn-ea"/>
                <a:cs typeface="+mn-cs"/>
              </a:defRPr>
            </a:lvl3pPr>
            <a:lvl4pPr marL="1371600" indent="0" algn="ctr" defTabSz="914400" rtl="0" eaLnBrk="1" latinLnBrk="0" hangingPunct="1">
              <a:lnSpc>
                <a:spcPct val="90000"/>
              </a:lnSpc>
              <a:spcBef>
                <a:spcPts val="500"/>
              </a:spcBef>
              <a:buFont typeface="+mj-lt"/>
              <a:buNone/>
              <a:defRPr sz="1600" kern="1200">
                <a:solidFill>
                  <a:schemeClr val="bg1">
                    <a:lumMod val="50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dirty="0">
                <a:solidFill>
                  <a:srgbClr val="000000"/>
                </a:solidFill>
              </a:rPr>
              <a:t>The March of Dimes advocates for women, children and families on both the federal and state level, meeting with policymakers to promote our priorities, offer input on federal and state regulations and initiatives, aid in creating and passing legislation, testify on behalf of our policy priorities, rally stakeholders and build grassroots support. </a:t>
            </a:r>
          </a:p>
        </p:txBody>
      </p:sp>
      <p:sp>
        <p:nvSpPr>
          <p:cNvPr id="24" name="Title 1">
            <a:extLst>
              <a:ext uri="{FF2B5EF4-FFF2-40B4-BE49-F238E27FC236}">
                <a16:creationId xmlns:a16="http://schemas.microsoft.com/office/drawing/2014/main" id="{5D50C045-8D6C-EA43-BD75-43EBDAF3CDE6}"/>
              </a:ext>
            </a:extLst>
          </p:cNvPr>
          <p:cNvSpPr txBox="1">
            <a:spLocks/>
          </p:cNvSpPr>
          <p:nvPr userDrawn="1"/>
        </p:nvSpPr>
        <p:spPr>
          <a:xfrm>
            <a:off x="474170" y="1829080"/>
            <a:ext cx="4513024" cy="470591"/>
          </a:xfrm>
          <a:prstGeom prst="rect">
            <a:avLst/>
          </a:prstGeom>
          <a:ln>
            <a:noFill/>
          </a:ln>
        </p:spPr>
        <p:txBody>
          <a:bodyPr vert="horz" lIns="91440" tIns="45720" rIns="91440" bIns="45720" rtlCol="0" anchor="t">
            <a:normAutofit fontScale="92500" lnSpcReduction="10000"/>
          </a:bodyPr>
          <a:lstStyle>
            <a:lvl1pPr algn="l" defTabSz="914400"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r>
              <a:rPr lang="en-US" sz="3600" cap="all" baseline="0" dirty="0">
                <a:solidFill>
                  <a:schemeClr val="tx1"/>
                </a:solidFill>
              </a:rPr>
              <a:t>ADVOCACY</a:t>
            </a:r>
            <a:endParaRPr lang="en-US" cap="all" baseline="0" dirty="0">
              <a:solidFill>
                <a:schemeClr val="tx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0221808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arket impact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10E375-A309-F047-A73D-8FF361426E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42"/>
          <a:stretch/>
        </p:blipFill>
        <p:spPr>
          <a:xfrm>
            <a:off x="5463685" y="1"/>
            <a:ext cx="6786190" cy="6190840"/>
          </a:xfrm>
          <a:prstGeom prst="rect">
            <a:avLst/>
          </a:prstGeom>
        </p:spPr>
      </p:pic>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BB6A0C1E-7195-CD48-9E3A-5AB653BF51FF}"/>
              </a:ext>
            </a:extLst>
          </p:cNvPr>
          <p:cNvSpPr txBox="1">
            <a:spLocks/>
          </p:cNvSpPr>
          <p:nvPr userDrawn="1"/>
        </p:nvSpPr>
        <p:spPr>
          <a:xfrm>
            <a:off x="474170" y="1668000"/>
            <a:ext cx="4513024" cy="470591"/>
          </a:xfrm>
          <a:prstGeom prst="rect">
            <a:avLst/>
          </a:prstGeom>
          <a:ln>
            <a:noFill/>
          </a:ln>
        </p:spPr>
        <p:txBody>
          <a:bodyPr vert="horz" lIns="91440" tIns="45720" rIns="91440" bIns="45720" rtlCol="0" anchor="t">
            <a:normAutofit fontScale="92500" lnSpcReduction="10000"/>
          </a:bodyPr>
          <a:lstStyle>
            <a:lvl1pPr algn="l" defTabSz="914400"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r>
              <a:rPr lang="en-US" dirty="0"/>
              <a:t>MARKET </a:t>
            </a:r>
            <a:r>
              <a:rPr lang="en-US" cap="all" baseline="0" dirty="0"/>
              <a:t>IMPACT</a:t>
            </a:r>
          </a:p>
        </p:txBody>
      </p:sp>
      <p:pic>
        <p:nvPicPr>
          <p:cNvPr id="19" name="Picture 18">
            <a:extLst>
              <a:ext uri="{FF2B5EF4-FFF2-40B4-BE49-F238E27FC236}">
                <a16:creationId xmlns:a16="http://schemas.microsoft.com/office/drawing/2014/main" id="{7040C82F-17E8-204E-96DE-48C691AC01B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1839" y="6322084"/>
            <a:ext cx="1272071" cy="385944"/>
          </a:xfrm>
          <a:prstGeom prst="rect">
            <a:avLst/>
          </a:prstGeom>
        </p:spPr>
      </p:pic>
      <p:sp>
        <p:nvSpPr>
          <p:cNvPr id="21" name="Text Placeholder 3">
            <a:extLst>
              <a:ext uri="{FF2B5EF4-FFF2-40B4-BE49-F238E27FC236}">
                <a16:creationId xmlns:a16="http://schemas.microsoft.com/office/drawing/2014/main" id="{E2670021-BEB5-A140-A42A-6F2411A0D04C}"/>
              </a:ext>
            </a:extLst>
          </p:cNvPr>
          <p:cNvSpPr>
            <a:spLocks noGrp="1"/>
          </p:cNvSpPr>
          <p:nvPr>
            <p:ph type="body" sz="quarter" idx="16" hasCustomPrompt="1"/>
          </p:nvPr>
        </p:nvSpPr>
        <p:spPr>
          <a:xfrm>
            <a:off x="476727" y="2347117"/>
            <a:ext cx="4868995" cy="3312278"/>
          </a:xfrm>
        </p:spPr>
        <p:txBody>
          <a:bodyPr/>
          <a:lstStyle>
            <a:lvl1pPr>
              <a:defRPr>
                <a:solidFill>
                  <a:schemeClr val="bg1"/>
                </a:solidFill>
              </a:defRPr>
            </a:lvl1pPr>
          </a:lstStyle>
          <a:p>
            <a:r>
              <a:rPr lang="en-US" sz="1800"/>
              <a:t>In XX (state), 1 in X babies is born too soon. In our community, XX participants, including XX teams, raised more than $XX to help families across the nation. March for Babies was a huge success thanks to local stakeholders, marketing materials and traditional and social media.</a:t>
            </a:r>
          </a:p>
          <a:p>
            <a:pPr marL="285750" indent="-285750">
              <a:buFont typeface="Arial" charset="0"/>
              <a:buChar char="•"/>
            </a:pPr>
            <a:r>
              <a:rPr lang="en-US" sz="1800"/>
              <a:t>Fill in one or two local examples here</a:t>
            </a:r>
          </a:p>
          <a:p>
            <a:pPr marL="285750" indent="-285750">
              <a:buFont typeface="Arial" charset="0"/>
              <a:buChar char="•"/>
            </a:pPr>
            <a:r>
              <a:rPr lang="en-US" sz="1800"/>
              <a:t>Fill in one or two local examples here</a:t>
            </a:r>
          </a:p>
        </p:txBody>
      </p:sp>
      <p:sp>
        <p:nvSpPr>
          <p:cNvPr id="17"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8"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353351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large image and partner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E18DAA-4D4D-9742-89D9-9EDF0096EB4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ctrTitle" hasCustomPrompt="1"/>
          </p:nvPr>
        </p:nvSpPr>
        <p:spPr>
          <a:xfrm>
            <a:off x="1090129" y="1990412"/>
            <a:ext cx="4204372" cy="3197577"/>
          </a:xfrm>
        </p:spPr>
        <p:txBody>
          <a:bodyPr anchor="t">
            <a:normAutofit/>
          </a:bodyPr>
          <a:lstStyle>
            <a:lvl1pPr algn="l">
              <a:lnSpc>
                <a:spcPct val="90000"/>
              </a:lnSpc>
              <a:defRPr sz="5600" b="1" i="0" cap="all" baseline="0">
                <a:solidFill>
                  <a:schemeClr val="bg1"/>
                </a:solidFill>
                <a:latin typeface="Arial Black" charset="0"/>
                <a:ea typeface="Arial Black" charset="0"/>
                <a:cs typeface="Arial Black" charset="0"/>
              </a:defRPr>
            </a:lvl1pPr>
          </a:lstStyle>
          <a:p>
            <a:r>
              <a:rPr lang="en-US" noProof="0"/>
              <a:t>HEALTHY MOMS. STRONG BABIES.</a:t>
            </a:r>
            <a:endParaRPr lang="en-US"/>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0129" y="555372"/>
            <a:ext cx="1589950" cy="1160524"/>
          </a:xfrm>
          <a:prstGeom prst="rect">
            <a:avLst/>
          </a:prstGeom>
        </p:spPr>
      </p:pic>
      <p:sp>
        <p:nvSpPr>
          <p:cNvPr id="8" name="Picture Placeholder 3">
            <a:extLst>
              <a:ext uri="{FF2B5EF4-FFF2-40B4-BE49-F238E27FC236}">
                <a16:creationId xmlns:a16="http://schemas.microsoft.com/office/drawing/2014/main" id="{CDB66E97-8541-534D-B9DD-49C64A6F8A70}"/>
              </a:ext>
            </a:extLst>
          </p:cNvPr>
          <p:cNvSpPr>
            <a:spLocks noGrp="1"/>
          </p:cNvSpPr>
          <p:nvPr>
            <p:ph type="pic" sz="quarter" idx="12" hasCustomPrompt="1"/>
          </p:nvPr>
        </p:nvSpPr>
        <p:spPr>
          <a:xfrm>
            <a:off x="2090022" y="5442066"/>
            <a:ext cx="1195938" cy="605922"/>
          </a:xfrm>
        </p:spPr>
        <p:txBody>
          <a:bodyPr>
            <a:noAutofit/>
          </a:bodyPr>
          <a:lstStyle>
            <a:lvl1pPr marL="0" indent="0">
              <a:buNone/>
              <a:defRPr sz="1400" baseline="0">
                <a:solidFill>
                  <a:schemeClr val="bg1">
                    <a:lumMod val="50000"/>
                  </a:schemeClr>
                </a:solidFill>
              </a:defRPr>
            </a:lvl1pPr>
          </a:lstStyle>
          <a:p>
            <a:r>
              <a:rPr lang="en-US" dirty="0"/>
              <a:t>Insert partner logo</a:t>
            </a:r>
          </a:p>
        </p:txBody>
      </p:sp>
      <p:pic>
        <p:nvPicPr>
          <p:cNvPr id="9" name="Picture 8">
            <a:extLst>
              <a:ext uri="{FF2B5EF4-FFF2-40B4-BE49-F238E27FC236}">
                <a16:creationId xmlns:a16="http://schemas.microsoft.com/office/drawing/2014/main" id="{E9DDB52F-F6DC-474A-B197-6136795BF7C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90129" y="5442066"/>
            <a:ext cx="761645" cy="555934"/>
          </a:xfrm>
          <a:prstGeom prst="rect">
            <a:avLst/>
          </a:prstGeom>
        </p:spPr>
      </p:pic>
      <p:sp>
        <p:nvSpPr>
          <p:cNvPr id="12"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0"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a:t>Add event/program name or stamp here</a:t>
            </a:r>
          </a:p>
        </p:txBody>
      </p:sp>
    </p:spTree>
    <p:extLst>
      <p:ext uri="{BB962C8B-B14F-4D97-AF65-F5344CB8AC3E}">
        <p14:creationId xmlns:p14="http://schemas.microsoft.com/office/powerpoint/2010/main" val="40634181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rket impact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CCB681-399D-5541-8E1D-24890E72F3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42"/>
          <a:stretch/>
        </p:blipFill>
        <p:spPr>
          <a:xfrm>
            <a:off x="5463685" y="1"/>
            <a:ext cx="6786190" cy="6190840"/>
          </a:xfrm>
          <a:prstGeom prst="rect">
            <a:avLst/>
          </a:prstGeom>
        </p:spPr>
      </p:pic>
      <p:sp>
        <p:nvSpPr>
          <p:cNvPr id="26" name="Rectangle 25">
            <a:extLst>
              <a:ext uri="{FF2B5EF4-FFF2-40B4-BE49-F238E27FC236}">
                <a16:creationId xmlns:a16="http://schemas.microsoft.com/office/drawing/2014/main" id="{DDD8B2C7-8983-E94C-A6A7-D36541039FF7}"/>
              </a:ext>
            </a:extLst>
          </p:cNvPr>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Right Triangle 27">
            <a:extLst>
              <a:ext uri="{FF2B5EF4-FFF2-40B4-BE49-F238E27FC236}">
                <a16:creationId xmlns:a16="http://schemas.microsoft.com/office/drawing/2014/main" id="{0E608174-7E48-184D-99A2-5EF07DD2F21B}"/>
              </a:ext>
            </a:extLst>
          </p:cNvPr>
          <p:cNvSpPr/>
          <p:nvPr userDrawn="1"/>
        </p:nvSpPr>
        <p:spPr>
          <a:xfrm rot="10800000" flipH="1">
            <a:off x="5262422" y="-4371"/>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0E974CB8-7A1F-134F-B858-407479581B74}"/>
              </a:ext>
            </a:extLst>
          </p:cNvPr>
          <p:cNvSpPr txBox="1">
            <a:spLocks/>
          </p:cNvSpPr>
          <p:nvPr userDrawn="1"/>
        </p:nvSpPr>
        <p:spPr>
          <a:xfrm>
            <a:off x="474170" y="1668000"/>
            <a:ext cx="4513024" cy="470591"/>
          </a:xfrm>
          <a:prstGeom prst="rect">
            <a:avLst/>
          </a:prstGeom>
          <a:ln>
            <a:noFill/>
          </a:ln>
        </p:spPr>
        <p:txBody>
          <a:bodyPr vert="horz" lIns="91440" tIns="45720" rIns="91440" bIns="45720" rtlCol="0" anchor="t">
            <a:normAutofit fontScale="92500" lnSpcReduction="10000"/>
          </a:bodyPr>
          <a:lstStyle>
            <a:lvl1pPr algn="l" defTabSz="914400"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r>
              <a:rPr lang="en-US" cap="all" baseline="0" dirty="0">
                <a:solidFill>
                  <a:schemeClr val="tx1"/>
                </a:solidFill>
              </a:rPr>
              <a:t>MARKET</a:t>
            </a:r>
            <a:r>
              <a:rPr lang="en-US" dirty="0">
                <a:solidFill>
                  <a:schemeClr val="tx1"/>
                </a:solidFill>
              </a:rPr>
              <a:t> IMPACT</a:t>
            </a:r>
          </a:p>
        </p:txBody>
      </p:sp>
      <p:pic>
        <p:nvPicPr>
          <p:cNvPr id="19" name="Picture 18">
            <a:extLst>
              <a:ext uri="{FF2B5EF4-FFF2-40B4-BE49-F238E27FC236}">
                <a16:creationId xmlns:a16="http://schemas.microsoft.com/office/drawing/2014/main" id="{34F3B853-9AE1-1847-BE5C-C823F331AF8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1839" y="6322084"/>
            <a:ext cx="1272071" cy="385944"/>
          </a:xfrm>
          <a:prstGeom prst="rect">
            <a:avLst/>
          </a:prstGeom>
        </p:spPr>
      </p:pic>
      <p:sp>
        <p:nvSpPr>
          <p:cNvPr id="18" name="Text Placeholder 3">
            <a:extLst>
              <a:ext uri="{FF2B5EF4-FFF2-40B4-BE49-F238E27FC236}">
                <a16:creationId xmlns:a16="http://schemas.microsoft.com/office/drawing/2014/main" id="{8E4EFBDD-8EFC-5D4F-80BA-9DAF63ED8E52}"/>
              </a:ext>
            </a:extLst>
          </p:cNvPr>
          <p:cNvSpPr>
            <a:spLocks noGrp="1"/>
          </p:cNvSpPr>
          <p:nvPr>
            <p:ph type="body" sz="quarter" idx="16" hasCustomPrompt="1"/>
          </p:nvPr>
        </p:nvSpPr>
        <p:spPr>
          <a:xfrm>
            <a:off x="476727" y="2347117"/>
            <a:ext cx="4868995" cy="3312278"/>
          </a:xfrm>
        </p:spPr>
        <p:txBody>
          <a:bodyPr/>
          <a:lstStyle>
            <a:lvl1pPr>
              <a:defRPr>
                <a:solidFill>
                  <a:srgbClr val="000000"/>
                </a:solidFill>
              </a:defRPr>
            </a:lvl1pPr>
          </a:lstStyle>
          <a:p>
            <a:r>
              <a:rPr lang="en-US" sz="1800"/>
              <a:t>In XX (state), 1 in X babies is born too soon. In our community, XX participants, including XX teams, raised more than $XX to help families across the nation. March for Babies was a huge success thanks to local stakeholders, marketing materials and traditional and social media.</a:t>
            </a:r>
          </a:p>
          <a:p>
            <a:pPr marL="285750" indent="-285750">
              <a:buFont typeface="Arial" charset="0"/>
              <a:buChar char="•"/>
            </a:pPr>
            <a:r>
              <a:rPr lang="en-US" sz="1800"/>
              <a:t>Fill in one or two local examples here</a:t>
            </a:r>
          </a:p>
          <a:p>
            <a:pPr marL="285750" indent="-285750">
              <a:buFont typeface="Arial" charset="0"/>
              <a:buChar char="•"/>
            </a:pPr>
            <a:r>
              <a:rPr lang="en-US" sz="1800"/>
              <a:t>Fill in one or two local examples here</a:t>
            </a:r>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0"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1076273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ational impact #1">
    <p:spTree>
      <p:nvGrpSpPr>
        <p:cNvPr id="1" name=""/>
        <p:cNvGrpSpPr/>
        <p:nvPr/>
      </p:nvGrpSpPr>
      <p:grpSpPr>
        <a:xfrm>
          <a:off x="0" y="0"/>
          <a:ext cx="0" cy="0"/>
          <a:chOff x="0" y="0"/>
          <a:chExt cx="0" cy="0"/>
        </a:xfrm>
      </p:grpSpPr>
      <p:pic>
        <p:nvPicPr>
          <p:cNvPr id="14" name="Picture Placeholder 2">
            <a:extLst>
              <a:ext uri="{FF2B5EF4-FFF2-40B4-BE49-F238E27FC236}">
                <a16:creationId xmlns:a16="http://schemas.microsoft.com/office/drawing/2014/main" id="{6710A7F8-49E8-284B-9C68-DB9095BF1B6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455583" y="-1"/>
            <a:ext cx="6791870" cy="6192695"/>
          </a:xfrm>
          <a:prstGeom prst="rect">
            <a:avLst/>
          </a:prstGeom>
        </p:spPr>
      </p:pic>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Subtitle 2">
            <a:extLst>
              <a:ext uri="{FF2B5EF4-FFF2-40B4-BE49-F238E27FC236}">
                <a16:creationId xmlns:a16="http://schemas.microsoft.com/office/drawing/2014/main" id="{3222BC20-2DA3-1646-A927-6CB11614A5EB}"/>
              </a:ext>
            </a:extLst>
          </p:cNvPr>
          <p:cNvSpPr txBox="1">
            <a:spLocks/>
          </p:cNvSpPr>
          <p:nvPr userDrawn="1"/>
        </p:nvSpPr>
        <p:spPr>
          <a:xfrm>
            <a:off x="486453" y="1031764"/>
            <a:ext cx="5383006" cy="5013343"/>
          </a:xfrm>
          <a:prstGeom prst="rect">
            <a:avLst/>
          </a:prstGeom>
          <a:effectLst/>
        </p:spPr>
        <p:txBody>
          <a:bodyPr vert="horz" lIns="91440" tIns="45720" rIns="91440" bIns="45720" rtlCol="0">
            <a:no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600" b="0" i="0" kern="1200" baseline="0">
                <a:solidFill>
                  <a:schemeClr val="bg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baseline="0">
                <a:solidFill>
                  <a:schemeClr val="bg1">
                    <a:lumMod val="50000"/>
                  </a:schemeClr>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baseline="0">
                <a:solidFill>
                  <a:schemeClr val="bg1">
                    <a:lumMod val="50000"/>
                  </a:schemeClr>
                </a:solidFill>
                <a:latin typeface="+mn-lt"/>
                <a:ea typeface="+mn-ea"/>
                <a:cs typeface="+mn-cs"/>
              </a:defRPr>
            </a:lvl3pPr>
            <a:lvl4pPr marL="1371600" indent="0" algn="ctr" defTabSz="914400" rtl="0" eaLnBrk="1" latinLnBrk="0" hangingPunct="1">
              <a:lnSpc>
                <a:spcPct val="90000"/>
              </a:lnSpc>
              <a:spcBef>
                <a:spcPts val="500"/>
              </a:spcBef>
              <a:buFont typeface="+mj-lt"/>
              <a:buNone/>
              <a:defRPr sz="1600" kern="1200">
                <a:solidFill>
                  <a:schemeClr val="bg1">
                    <a:lumMod val="50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20000"/>
              </a:lnSpc>
            </a:pPr>
            <a:r>
              <a:rPr lang="en-US" sz="1800" dirty="0">
                <a:solidFill>
                  <a:schemeClr val="bg1"/>
                </a:solidFill>
              </a:rPr>
              <a:t>Thank you for joining the fight for the health of all moms and babies.</a:t>
            </a:r>
          </a:p>
          <a:p>
            <a:pPr>
              <a:lnSpc>
                <a:spcPct val="120000"/>
              </a:lnSpc>
            </a:pPr>
            <a:r>
              <a:rPr lang="en-US" sz="1800" dirty="0">
                <a:solidFill>
                  <a:schemeClr val="bg1"/>
                </a:solidFill>
              </a:rPr>
              <a:t>Annually</a:t>
            </a:r>
            <a:r>
              <a:rPr lang="en-US" sz="1800" baseline="0" dirty="0">
                <a:solidFill>
                  <a:schemeClr val="bg1"/>
                </a:solidFill>
              </a:rPr>
              <a:t> </a:t>
            </a:r>
            <a:r>
              <a:rPr lang="en-US" sz="1800" dirty="0">
                <a:solidFill>
                  <a:schemeClr val="bg1"/>
                </a:solidFill>
              </a:rPr>
              <a:t>more than 6 million participants in 450 communities raise $80 million to support March of Dimes’ lifesaving research and programs. We couldn’t do this without you.</a:t>
            </a:r>
            <a:br>
              <a:rPr lang="en-US" sz="1800" dirty="0">
                <a:solidFill>
                  <a:schemeClr val="bg1"/>
                </a:solidFill>
              </a:rPr>
            </a:br>
            <a:r>
              <a:rPr lang="en-US" sz="1800" dirty="0">
                <a:solidFill>
                  <a:schemeClr val="bg1"/>
                </a:solidFill>
              </a:rPr>
              <a:t/>
            </a:r>
            <a:br>
              <a:rPr lang="en-US" sz="1800" dirty="0">
                <a:solidFill>
                  <a:schemeClr val="bg1"/>
                </a:solidFill>
              </a:rPr>
            </a:br>
            <a:r>
              <a:rPr lang="en-US" sz="1800" dirty="0">
                <a:solidFill>
                  <a:schemeClr val="bg1"/>
                </a:solidFill>
              </a:rPr>
              <a:t>Our</a:t>
            </a:r>
            <a:r>
              <a:rPr lang="en-US" sz="1800" baseline="0" dirty="0">
                <a:solidFill>
                  <a:schemeClr val="bg1"/>
                </a:solidFill>
              </a:rPr>
              <a:t> </a:t>
            </a:r>
            <a:r>
              <a:rPr lang="en-US" sz="1800" dirty="0">
                <a:solidFill>
                  <a:schemeClr val="bg1"/>
                </a:solidFill>
              </a:rPr>
              <a:t>March for Babies campaign generates more than 2.7 billion impressions valued at more than $45 million, including 370 million reached in social and online channels and 2.3 billion reached via traditional and earned media such as placements in USA Today and the Wall Street Journal.</a:t>
            </a:r>
          </a:p>
        </p:txBody>
      </p:sp>
      <p:sp>
        <p:nvSpPr>
          <p:cNvPr id="18" name="Title 1">
            <a:extLst>
              <a:ext uri="{FF2B5EF4-FFF2-40B4-BE49-F238E27FC236}">
                <a16:creationId xmlns:a16="http://schemas.microsoft.com/office/drawing/2014/main" id="{3F845A7E-704F-EA42-B75F-B3457F8638AE}"/>
              </a:ext>
            </a:extLst>
          </p:cNvPr>
          <p:cNvSpPr txBox="1">
            <a:spLocks/>
          </p:cNvSpPr>
          <p:nvPr userDrawn="1"/>
        </p:nvSpPr>
        <p:spPr>
          <a:xfrm>
            <a:off x="484510" y="561173"/>
            <a:ext cx="4513024" cy="470591"/>
          </a:xfrm>
          <a:prstGeom prst="rect">
            <a:avLst/>
          </a:prstGeom>
          <a:ln>
            <a:noFill/>
          </a:ln>
        </p:spPr>
        <p:txBody>
          <a:bodyPr vert="horz" lIns="91440" tIns="45720" rIns="91440" bIns="45720" rtlCol="0" anchor="t">
            <a:normAutofit fontScale="92500" lnSpcReduction="10000"/>
          </a:bodyPr>
          <a:lstStyle>
            <a:lvl1pPr algn="l" defTabSz="914400"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r>
              <a:rPr lang="en-US" dirty="0">
                <a:solidFill>
                  <a:schemeClr val="bg1"/>
                </a:solidFill>
              </a:rPr>
              <a:t>NATIONAL </a:t>
            </a:r>
            <a:r>
              <a:rPr lang="en-US" cap="all" baseline="0" dirty="0">
                <a:solidFill>
                  <a:schemeClr val="bg1"/>
                </a:solidFill>
              </a:rPr>
              <a:t>IMPACT</a:t>
            </a:r>
          </a:p>
        </p:txBody>
      </p:sp>
      <p:pic>
        <p:nvPicPr>
          <p:cNvPr id="21" name="Picture 20">
            <a:extLst>
              <a:ext uri="{FF2B5EF4-FFF2-40B4-BE49-F238E27FC236}">
                <a16:creationId xmlns:a16="http://schemas.microsoft.com/office/drawing/2014/main" id="{51DFB922-F516-1940-83BF-9BACD4B13CB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19"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1776823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National impact #2">
    <p:spTree>
      <p:nvGrpSpPr>
        <p:cNvPr id="1" name=""/>
        <p:cNvGrpSpPr/>
        <p:nvPr/>
      </p:nvGrpSpPr>
      <p:grpSpPr>
        <a:xfrm>
          <a:off x="0" y="0"/>
          <a:ext cx="0" cy="0"/>
          <a:chOff x="0" y="0"/>
          <a:chExt cx="0" cy="0"/>
        </a:xfrm>
      </p:grpSpPr>
      <p:pic>
        <p:nvPicPr>
          <p:cNvPr id="18" name="Picture Placeholder 2">
            <a:extLst>
              <a:ext uri="{FF2B5EF4-FFF2-40B4-BE49-F238E27FC236}">
                <a16:creationId xmlns:a16="http://schemas.microsoft.com/office/drawing/2014/main" id="{52298619-8399-0B40-9D78-591D5F99788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455583" y="-1"/>
            <a:ext cx="6791870" cy="6192695"/>
          </a:xfrm>
          <a:prstGeom prst="rect">
            <a:avLst/>
          </a:prstGeom>
        </p:spPr>
      </p:pic>
      <p:sp>
        <p:nvSpPr>
          <p:cNvPr id="26" name="Rectangle 25">
            <a:extLst>
              <a:ext uri="{FF2B5EF4-FFF2-40B4-BE49-F238E27FC236}">
                <a16:creationId xmlns:a16="http://schemas.microsoft.com/office/drawing/2014/main" id="{DDD8B2C7-8983-E94C-A6A7-D36541039FF7}"/>
              </a:ext>
            </a:extLst>
          </p:cNvPr>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Right Triangle 27">
            <a:extLst>
              <a:ext uri="{FF2B5EF4-FFF2-40B4-BE49-F238E27FC236}">
                <a16:creationId xmlns:a16="http://schemas.microsoft.com/office/drawing/2014/main" id="{0E608174-7E48-184D-99A2-5EF07DD2F21B}"/>
              </a:ext>
            </a:extLst>
          </p:cNvPr>
          <p:cNvSpPr/>
          <p:nvPr userDrawn="1"/>
        </p:nvSpPr>
        <p:spPr>
          <a:xfrm rot="10800000" flipH="1">
            <a:off x="5262422" y="-4371"/>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9" name="Subtitle 2">
            <a:extLst>
              <a:ext uri="{FF2B5EF4-FFF2-40B4-BE49-F238E27FC236}">
                <a16:creationId xmlns:a16="http://schemas.microsoft.com/office/drawing/2014/main" id="{C65CED08-F244-0B4F-83F7-46659E61F6C2}"/>
              </a:ext>
            </a:extLst>
          </p:cNvPr>
          <p:cNvSpPr txBox="1">
            <a:spLocks/>
          </p:cNvSpPr>
          <p:nvPr userDrawn="1"/>
        </p:nvSpPr>
        <p:spPr>
          <a:xfrm>
            <a:off x="486453" y="1031764"/>
            <a:ext cx="5383006" cy="5013343"/>
          </a:xfrm>
          <a:prstGeom prst="rect">
            <a:avLst/>
          </a:prstGeom>
          <a:effectLst/>
        </p:spPr>
        <p:txBody>
          <a:bodyPr vert="horz" lIns="91440" tIns="45720" rIns="91440" bIns="45720" rtlCol="0">
            <a:no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600" b="0" i="0" kern="1200" baseline="0">
                <a:solidFill>
                  <a:schemeClr val="bg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baseline="0">
                <a:solidFill>
                  <a:schemeClr val="bg1">
                    <a:lumMod val="50000"/>
                  </a:schemeClr>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baseline="0">
                <a:solidFill>
                  <a:schemeClr val="bg1">
                    <a:lumMod val="50000"/>
                  </a:schemeClr>
                </a:solidFill>
                <a:latin typeface="+mn-lt"/>
                <a:ea typeface="+mn-ea"/>
                <a:cs typeface="+mn-cs"/>
              </a:defRPr>
            </a:lvl3pPr>
            <a:lvl4pPr marL="1371600" indent="0" algn="ctr" defTabSz="914400" rtl="0" eaLnBrk="1" latinLnBrk="0" hangingPunct="1">
              <a:lnSpc>
                <a:spcPct val="90000"/>
              </a:lnSpc>
              <a:spcBef>
                <a:spcPts val="500"/>
              </a:spcBef>
              <a:buFont typeface="+mj-lt"/>
              <a:buNone/>
              <a:defRPr sz="1600" kern="1200">
                <a:solidFill>
                  <a:schemeClr val="bg1">
                    <a:lumMod val="50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20000"/>
              </a:lnSpc>
            </a:pPr>
            <a:r>
              <a:rPr lang="en-US" sz="1800" dirty="0">
                <a:solidFill>
                  <a:srgbClr val="000000"/>
                </a:solidFill>
              </a:rPr>
              <a:t>Thank you for joining the fight for the health of all moms and babies.</a:t>
            </a:r>
          </a:p>
          <a:p>
            <a:pPr>
              <a:lnSpc>
                <a:spcPct val="120000"/>
              </a:lnSpc>
            </a:pPr>
            <a:r>
              <a:rPr lang="en-US" sz="1800" dirty="0">
                <a:solidFill>
                  <a:srgbClr val="000000"/>
                </a:solidFill>
              </a:rPr>
              <a:t>Annually</a:t>
            </a:r>
            <a:r>
              <a:rPr lang="en-US" sz="1800" baseline="0" dirty="0">
                <a:solidFill>
                  <a:srgbClr val="000000"/>
                </a:solidFill>
              </a:rPr>
              <a:t> </a:t>
            </a:r>
            <a:r>
              <a:rPr lang="en-US" sz="1800" dirty="0">
                <a:solidFill>
                  <a:srgbClr val="000000"/>
                </a:solidFill>
              </a:rPr>
              <a:t>more than 6 million participants in 450 communities raise $80 million to support March of Dimes’ lifesaving research and programs. We couldn’t do this without you.</a:t>
            </a:r>
            <a:br>
              <a:rPr lang="en-US" sz="1800" dirty="0">
                <a:solidFill>
                  <a:srgbClr val="000000"/>
                </a:solidFill>
              </a:rPr>
            </a:br>
            <a:r>
              <a:rPr lang="en-US" sz="1800" dirty="0">
                <a:solidFill>
                  <a:srgbClr val="000000"/>
                </a:solidFill>
              </a:rPr>
              <a:t/>
            </a:r>
            <a:br>
              <a:rPr lang="en-US" sz="1800" dirty="0">
                <a:solidFill>
                  <a:srgbClr val="000000"/>
                </a:solidFill>
              </a:rPr>
            </a:br>
            <a:r>
              <a:rPr lang="en-US" sz="1800" dirty="0">
                <a:solidFill>
                  <a:srgbClr val="000000"/>
                </a:solidFill>
              </a:rPr>
              <a:t>Our</a:t>
            </a:r>
            <a:r>
              <a:rPr lang="en-US" sz="1800" baseline="0" dirty="0">
                <a:solidFill>
                  <a:srgbClr val="000000"/>
                </a:solidFill>
              </a:rPr>
              <a:t> </a:t>
            </a:r>
            <a:r>
              <a:rPr lang="en-US" sz="1800" dirty="0">
                <a:solidFill>
                  <a:srgbClr val="000000"/>
                </a:solidFill>
              </a:rPr>
              <a:t>March for Babies campaign generates more than 2.7 billion impressions valued at more than $45 million, including 370 million reached in social and online channels and 2.3 billion reached via traditional and earned media such as placements in USA Today and the Wall Street Journal.</a:t>
            </a:r>
          </a:p>
        </p:txBody>
      </p:sp>
      <p:sp>
        <p:nvSpPr>
          <p:cNvPr id="21" name="Title 1">
            <a:extLst>
              <a:ext uri="{FF2B5EF4-FFF2-40B4-BE49-F238E27FC236}">
                <a16:creationId xmlns:a16="http://schemas.microsoft.com/office/drawing/2014/main" id="{0BA477F6-9F6F-D941-8DE5-DF4671F05820}"/>
              </a:ext>
            </a:extLst>
          </p:cNvPr>
          <p:cNvSpPr txBox="1">
            <a:spLocks/>
          </p:cNvSpPr>
          <p:nvPr userDrawn="1"/>
        </p:nvSpPr>
        <p:spPr>
          <a:xfrm>
            <a:off x="484510" y="561173"/>
            <a:ext cx="4513024" cy="470591"/>
          </a:xfrm>
          <a:prstGeom prst="rect">
            <a:avLst/>
          </a:prstGeom>
          <a:ln>
            <a:noFill/>
          </a:ln>
        </p:spPr>
        <p:txBody>
          <a:bodyPr vert="horz" lIns="91440" tIns="45720" rIns="91440" bIns="45720" rtlCol="0" anchor="t">
            <a:normAutofit fontScale="92500" lnSpcReduction="10000"/>
          </a:bodyPr>
          <a:lstStyle>
            <a:lvl1pPr algn="l" defTabSz="914400"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r>
              <a:rPr lang="en-US" dirty="0">
                <a:solidFill>
                  <a:schemeClr val="tx1"/>
                </a:solidFill>
              </a:rPr>
              <a:t>NATIONAL </a:t>
            </a:r>
            <a:r>
              <a:rPr lang="en-US" cap="all" baseline="0" dirty="0">
                <a:solidFill>
                  <a:schemeClr val="tx1"/>
                </a:solidFill>
              </a:rPr>
              <a:t>IMPACT</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813193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FB Partner impac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EF2EA2-0D14-C64C-8A81-6E8A04FC8B5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255610" y="0"/>
            <a:ext cx="6936390" cy="6199321"/>
          </a:xfrm>
          <a:prstGeom prst="rect">
            <a:avLst/>
          </a:prstGeom>
        </p:spPr>
      </p:pic>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040C82F-17E8-204E-96DE-48C691AC01B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1839" y="6322084"/>
            <a:ext cx="1272071" cy="385944"/>
          </a:xfrm>
          <a:prstGeom prst="rect">
            <a:avLst/>
          </a:prstGeom>
        </p:spPr>
      </p:pic>
      <p:sp>
        <p:nvSpPr>
          <p:cNvPr id="14" name="Text Placeholder 2">
            <a:extLst>
              <a:ext uri="{FF2B5EF4-FFF2-40B4-BE49-F238E27FC236}">
                <a16:creationId xmlns:a16="http://schemas.microsoft.com/office/drawing/2014/main" id="{51F15C64-C80C-ED46-8BFD-E3D8F754A083}"/>
              </a:ext>
            </a:extLst>
          </p:cNvPr>
          <p:cNvSpPr>
            <a:spLocks noGrp="1"/>
          </p:cNvSpPr>
          <p:nvPr>
            <p:ph type="body" sz="quarter" idx="16" hasCustomPrompt="1"/>
          </p:nvPr>
        </p:nvSpPr>
        <p:spPr>
          <a:xfrm>
            <a:off x="476250" y="3037472"/>
            <a:ext cx="4513263" cy="3007636"/>
          </a:xfrm>
        </p:spPr>
        <p:txBody>
          <a:bodyPr/>
          <a:lstStyle>
            <a:lvl1pPr marL="285750" indent="-285750">
              <a:buFont typeface="Arial" panose="020B0604020202020204" pitchFamily="34" charset="0"/>
              <a:buChar char="•"/>
              <a:defRPr>
                <a:solidFill>
                  <a:schemeClr val="bg1"/>
                </a:solidFill>
              </a:defRPr>
            </a:lvl1pPr>
          </a:lstStyle>
          <a:p>
            <a:pPr lvl="0"/>
            <a:r>
              <a:rPr lang="en-US"/>
              <a:t>Example here</a:t>
            </a:r>
          </a:p>
          <a:p>
            <a:pPr lvl="0"/>
            <a:r>
              <a:rPr lang="en-US"/>
              <a:t>Example here</a:t>
            </a:r>
          </a:p>
          <a:p>
            <a:pPr lvl="0"/>
            <a:r>
              <a:rPr lang="en-US"/>
              <a:t>Include example of how this partner activated</a:t>
            </a:r>
          </a:p>
        </p:txBody>
      </p:sp>
      <p:sp>
        <p:nvSpPr>
          <p:cNvPr id="17" name="Text Placeholder 3">
            <a:extLst>
              <a:ext uri="{FF2B5EF4-FFF2-40B4-BE49-F238E27FC236}">
                <a16:creationId xmlns:a16="http://schemas.microsoft.com/office/drawing/2014/main" id="{18A7E4BC-A8A8-6F49-954F-35ED7C826324}"/>
              </a:ext>
            </a:extLst>
          </p:cNvPr>
          <p:cNvSpPr>
            <a:spLocks noGrp="1"/>
          </p:cNvSpPr>
          <p:nvPr>
            <p:ph type="body" sz="quarter" idx="17" hasCustomPrompt="1"/>
          </p:nvPr>
        </p:nvSpPr>
        <p:spPr>
          <a:xfrm>
            <a:off x="476250" y="2319827"/>
            <a:ext cx="5567711" cy="590642"/>
          </a:xfrm>
        </p:spPr>
        <p:txBody>
          <a:bodyPr/>
          <a:lstStyle>
            <a:lvl1pPr>
              <a:defRPr b="1" i="0">
                <a:solidFill>
                  <a:schemeClr val="bg1"/>
                </a:solidFill>
                <a:latin typeface="Arial Black" panose="020B0604020202020204" pitchFamily="34" charset="0"/>
                <a:cs typeface="Arial Black" panose="020B0604020202020204" pitchFamily="34" charset="0"/>
              </a:defRPr>
            </a:lvl1pPr>
          </a:lstStyle>
          <a:p>
            <a:pPr lvl="0"/>
            <a:r>
              <a:rPr lang="en-US"/>
              <a:t>Your partnership was instrumental to March for Babies’ success this year.</a:t>
            </a:r>
          </a:p>
        </p:txBody>
      </p:sp>
      <p:sp>
        <p:nvSpPr>
          <p:cNvPr id="22" name="Title 1">
            <a:extLst>
              <a:ext uri="{FF2B5EF4-FFF2-40B4-BE49-F238E27FC236}">
                <a16:creationId xmlns:a16="http://schemas.microsoft.com/office/drawing/2014/main" id="{4BDFDE0B-8904-F742-9793-AD143769F523}"/>
              </a:ext>
            </a:extLst>
          </p:cNvPr>
          <p:cNvSpPr>
            <a:spLocks noGrp="1"/>
          </p:cNvSpPr>
          <p:nvPr>
            <p:ph type="title" hasCustomPrompt="1"/>
          </p:nvPr>
        </p:nvSpPr>
        <p:spPr>
          <a:xfrm>
            <a:off x="475835" y="290633"/>
            <a:ext cx="5568126" cy="1834727"/>
          </a:xfrm>
          <a:ln>
            <a:noFill/>
          </a:ln>
        </p:spPr>
        <p:txBody>
          <a:bodyPr anchor="t">
            <a:noAutofit/>
          </a:bodyPr>
          <a:lstStyle>
            <a:lvl1pPr>
              <a:lnSpc>
                <a:spcPct val="80000"/>
              </a:lnSpc>
              <a:defRPr sz="3200" b="1" i="0" cap="all" baseline="0">
                <a:solidFill>
                  <a:schemeClr val="bg1"/>
                </a:solidFill>
                <a:latin typeface="Arial Black" charset="0"/>
                <a:ea typeface="Arial Black" charset="0"/>
                <a:cs typeface="Arial Black" charset="0"/>
              </a:defRPr>
            </a:lvl1pPr>
          </a:lstStyle>
          <a:p>
            <a:pPr>
              <a:lnSpc>
                <a:spcPct val="120000"/>
              </a:lnSpc>
            </a:pPr>
            <a:r>
              <a:rPr lang="en-US"/>
              <a:t>[PARTNER NAME] IMPACT [SPONSOR LEVEL] SPONSOR</a:t>
            </a:r>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2838785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FB Partner impact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B5C73F8-0E6E-6C4F-A896-C027EB04188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255610" y="0"/>
            <a:ext cx="6936390" cy="6199321"/>
          </a:xfrm>
          <a:prstGeom prst="rect">
            <a:avLst/>
          </a:prstGeom>
        </p:spPr>
      </p:pic>
      <p:sp>
        <p:nvSpPr>
          <p:cNvPr id="15" name="Rectangle 14"/>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ight Triangle 15"/>
          <p:cNvSpPr/>
          <p:nvPr userDrawn="1"/>
        </p:nvSpPr>
        <p:spPr>
          <a:xfrm rot="10800000" flipH="1">
            <a:off x="5262422" y="9917"/>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1DA4A21-5FB6-6842-89A6-73B86B9433B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1839" y="6322084"/>
            <a:ext cx="1272071" cy="385944"/>
          </a:xfrm>
          <a:prstGeom prst="rect">
            <a:avLst/>
          </a:prstGeom>
        </p:spPr>
      </p:pic>
      <p:sp>
        <p:nvSpPr>
          <p:cNvPr id="20" name="Text Placeholder 2">
            <a:extLst>
              <a:ext uri="{FF2B5EF4-FFF2-40B4-BE49-F238E27FC236}">
                <a16:creationId xmlns:a16="http://schemas.microsoft.com/office/drawing/2014/main" id="{BDD1F4E8-592F-294D-9602-2C78B1B089CA}"/>
              </a:ext>
            </a:extLst>
          </p:cNvPr>
          <p:cNvSpPr>
            <a:spLocks noGrp="1"/>
          </p:cNvSpPr>
          <p:nvPr>
            <p:ph type="body" sz="quarter" idx="16" hasCustomPrompt="1"/>
          </p:nvPr>
        </p:nvSpPr>
        <p:spPr>
          <a:xfrm>
            <a:off x="476250" y="3037472"/>
            <a:ext cx="4513263" cy="3007636"/>
          </a:xfrm>
        </p:spPr>
        <p:txBody>
          <a:bodyPr/>
          <a:lstStyle>
            <a:lvl1pPr marL="285750" indent="-285750">
              <a:buFont typeface="Arial" panose="020B0604020202020204" pitchFamily="34" charset="0"/>
              <a:buChar char="•"/>
              <a:defRPr/>
            </a:lvl1pPr>
          </a:lstStyle>
          <a:p>
            <a:pPr lvl="0"/>
            <a:r>
              <a:rPr lang="en-US"/>
              <a:t>Example here</a:t>
            </a:r>
          </a:p>
          <a:p>
            <a:pPr lvl="0"/>
            <a:r>
              <a:rPr lang="en-US"/>
              <a:t>Example here</a:t>
            </a:r>
          </a:p>
          <a:p>
            <a:pPr lvl="0"/>
            <a:r>
              <a:rPr lang="en-US"/>
              <a:t>Include example of how this partner activated</a:t>
            </a:r>
          </a:p>
        </p:txBody>
      </p:sp>
      <p:sp>
        <p:nvSpPr>
          <p:cNvPr id="4" name="Text Placeholder 3">
            <a:extLst>
              <a:ext uri="{FF2B5EF4-FFF2-40B4-BE49-F238E27FC236}">
                <a16:creationId xmlns:a16="http://schemas.microsoft.com/office/drawing/2014/main" id="{4CC380B3-6577-1C48-84AE-819369878ABB}"/>
              </a:ext>
            </a:extLst>
          </p:cNvPr>
          <p:cNvSpPr>
            <a:spLocks noGrp="1"/>
          </p:cNvSpPr>
          <p:nvPr>
            <p:ph type="body" sz="quarter" idx="17" hasCustomPrompt="1"/>
          </p:nvPr>
        </p:nvSpPr>
        <p:spPr>
          <a:xfrm>
            <a:off x="476250" y="2319827"/>
            <a:ext cx="5567711" cy="590642"/>
          </a:xfrm>
        </p:spPr>
        <p:txBody>
          <a:bodyPr/>
          <a:lstStyle>
            <a:lvl1pPr>
              <a:defRPr b="1" i="0">
                <a:solidFill>
                  <a:srgbClr val="7029EC"/>
                </a:solidFill>
                <a:latin typeface="Arial Black" panose="020B0604020202020204" pitchFamily="34" charset="0"/>
                <a:cs typeface="Arial Black" panose="020B0604020202020204" pitchFamily="34" charset="0"/>
              </a:defRPr>
            </a:lvl1pPr>
          </a:lstStyle>
          <a:p>
            <a:pPr lvl="0"/>
            <a:r>
              <a:rPr lang="en-US"/>
              <a:t>Your partnership was instrumental to March for Babies’ success this year.</a:t>
            </a:r>
          </a:p>
        </p:txBody>
      </p:sp>
      <p:sp>
        <p:nvSpPr>
          <p:cNvPr id="23" name="Title 1">
            <a:extLst>
              <a:ext uri="{FF2B5EF4-FFF2-40B4-BE49-F238E27FC236}">
                <a16:creationId xmlns:a16="http://schemas.microsoft.com/office/drawing/2014/main" id="{3D955537-8AA1-E04E-B3C8-3DE12C3FE28A}"/>
              </a:ext>
            </a:extLst>
          </p:cNvPr>
          <p:cNvSpPr>
            <a:spLocks noGrp="1"/>
          </p:cNvSpPr>
          <p:nvPr>
            <p:ph type="title" hasCustomPrompt="1"/>
          </p:nvPr>
        </p:nvSpPr>
        <p:spPr>
          <a:xfrm>
            <a:off x="475835" y="290633"/>
            <a:ext cx="5568126" cy="1834727"/>
          </a:xfrm>
          <a:ln>
            <a:noFill/>
          </a:ln>
        </p:spPr>
        <p:txBody>
          <a:bodyPr anchor="t">
            <a:noAutofit/>
          </a:bodyPr>
          <a:lstStyle>
            <a:lvl1pPr>
              <a:lnSpc>
                <a:spcPct val="80000"/>
              </a:lnSpc>
              <a:defRPr sz="3200" b="1" i="0" cap="all" baseline="0">
                <a:solidFill>
                  <a:srgbClr val="7029EC"/>
                </a:solidFill>
                <a:latin typeface="Arial Black" charset="0"/>
                <a:ea typeface="Arial Black" charset="0"/>
                <a:cs typeface="Arial Black" charset="0"/>
              </a:defRPr>
            </a:lvl1pPr>
          </a:lstStyle>
          <a:p>
            <a:pPr>
              <a:lnSpc>
                <a:spcPct val="120000"/>
              </a:lnSpc>
            </a:pPr>
            <a:r>
              <a:rPr lang="en-US"/>
              <a:t>[PARTNER NAME] IMPACT [SPONSOR LEVEL] SPONSOR</a:t>
            </a:r>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9448051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and Photo Blank #3">
    <p:spTree>
      <p:nvGrpSpPr>
        <p:cNvPr id="1" name=""/>
        <p:cNvGrpSpPr/>
        <p:nvPr/>
      </p:nvGrpSpPr>
      <p:grpSpPr>
        <a:xfrm>
          <a:off x="0" y="0"/>
          <a:ext cx="0" cy="0"/>
          <a:chOff x="0" y="0"/>
          <a:chExt cx="0" cy="0"/>
        </a:xfrm>
      </p:grpSpPr>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Picture Placeholder 2"/>
          <p:cNvSpPr>
            <a:spLocks noGrp="1"/>
          </p:cNvSpPr>
          <p:nvPr>
            <p:ph type="pic" sz="quarter" idx="16" hasCustomPrompt="1"/>
          </p:nvPr>
        </p:nvSpPr>
        <p:spPr>
          <a:xfrm>
            <a:off x="5455583" y="-17929"/>
            <a:ext cx="6791870" cy="6210624"/>
          </a:xfrm>
          <a:custGeom>
            <a:avLst/>
            <a:gdLst>
              <a:gd name="connsiteX0" fmla="*/ 0 w 6945464"/>
              <a:gd name="connsiteY0" fmla="*/ 0 h 6865952"/>
              <a:gd name="connsiteX1" fmla="*/ 5801116 w 6945464"/>
              <a:gd name="connsiteY1" fmla="*/ 0 h 6865952"/>
              <a:gd name="connsiteX2" fmla="*/ 6945464 w 6945464"/>
              <a:gd name="connsiteY2" fmla="*/ 1144348 h 6865952"/>
              <a:gd name="connsiteX3" fmla="*/ 6945464 w 6945464"/>
              <a:gd name="connsiteY3" fmla="*/ 6865952 h 6865952"/>
              <a:gd name="connsiteX4" fmla="*/ 0 w 6945464"/>
              <a:gd name="connsiteY4" fmla="*/ 6865952 h 6865952"/>
              <a:gd name="connsiteX5" fmla="*/ 0 w 6945464"/>
              <a:gd name="connsiteY5" fmla="*/ 0 h 6865952"/>
              <a:gd name="connsiteX0" fmla="*/ 2178658 w 6945464"/>
              <a:gd name="connsiteY0" fmla="*/ 15903 h 6865952"/>
              <a:gd name="connsiteX1" fmla="*/ 5801116 w 6945464"/>
              <a:gd name="connsiteY1" fmla="*/ 0 h 6865952"/>
              <a:gd name="connsiteX2" fmla="*/ 6945464 w 6945464"/>
              <a:gd name="connsiteY2" fmla="*/ 1144348 h 6865952"/>
              <a:gd name="connsiteX3" fmla="*/ 6945464 w 6945464"/>
              <a:gd name="connsiteY3" fmla="*/ 6865952 h 6865952"/>
              <a:gd name="connsiteX4" fmla="*/ 0 w 6945464"/>
              <a:gd name="connsiteY4" fmla="*/ 6865952 h 6865952"/>
              <a:gd name="connsiteX5" fmla="*/ 2178658 w 6945464"/>
              <a:gd name="connsiteY5" fmla="*/ 15903 h 6865952"/>
              <a:gd name="connsiteX0" fmla="*/ 2178658 w 6946104"/>
              <a:gd name="connsiteY0" fmla="*/ 15903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78658 w 6946104"/>
              <a:gd name="connsiteY5" fmla="*/ 15903 h 6865952"/>
              <a:gd name="connsiteX0" fmla="*/ 2194561 w 6946104"/>
              <a:gd name="connsiteY0" fmla="*/ 0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94561 w 6946104"/>
              <a:gd name="connsiteY5" fmla="*/ 0 h 6865952"/>
              <a:gd name="connsiteX0" fmla="*/ 2178658 w 6946104"/>
              <a:gd name="connsiteY0" fmla="*/ 7952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78658 w 6946104"/>
              <a:gd name="connsiteY5" fmla="*/ 7952 h 6865952"/>
              <a:gd name="connsiteX0" fmla="*/ 2186609 w 6946104"/>
              <a:gd name="connsiteY0" fmla="*/ 0 h 6873903"/>
              <a:gd name="connsiteX1" fmla="*/ 6946104 w 6946104"/>
              <a:gd name="connsiteY1" fmla="*/ 7951 h 6873903"/>
              <a:gd name="connsiteX2" fmla="*/ 6945464 w 6946104"/>
              <a:gd name="connsiteY2" fmla="*/ 1152299 h 6873903"/>
              <a:gd name="connsiteX3" fmla="*/ 6945464 w 6946104"/>
              <a:gd name="connsiteY3" fmla="*/ 6873903 h 6873903"/>
              <a:gd name="connsiteX4" fmla="*/ 0 w 6946104"/>
              <a:gd name="connsiteY4" fmla="*/ 6873903 h 6873903"/>
              <a:gd name="connsiteX5" fmla="*/ 2186609 w 6946104"/>
              <a:gd name="connsiteY5" fmla="*/ 0 h 6873903"/>
              <a:gd name="connsiteX0" fmla="*/ 1974574 w 6734069"/>
              <a:gd name="connsiteY0" fmla="*/ 0 h 6873903"/>
              <a:gd name="connsiteX1" fmla="*/ 6734069 w 6734069"/>
              <a:gd name="connsiteY1" fmla="*/ 7951 h 6873903"/>
              <a:gd name="connsiteX2" fmla="*/ 6733429 w 6734069"/>
              <a:gd name="connsiteY2" fmla="*/ 1152299 h 6873903"/>
              <a:gd name="connsiteX3" fmla="*/ 6733429 w 6734069"/>
              <a:gd name="connsiteY3" fmla="*/ 6873903 h 6873903"/>
              <a:gd name="connsiteX4" fmla="*/ 0 w 6734069"/>
              <a:gd name="connsiteY4" fmla="*/ 6211294 h 6873903"/>
              <a:gd name="connsiteX5" fmla="*/ 1974574 w 6734069"/>
              <a:gd name="connsiteY5" fmla="*/ 0 h 6873903"/>
              <a:gd name="connsiteX0" fmla="*/ 1974574 w 6734069"/>
              <a:gd name="connsiteY0" fmla="*/ 0 h 6211294"/>
              <a:gd name="connsiteX1" fmla="*/ 6734069 w 6734069"/>
              <a:gd name="connsiteY1" fmla="*/ 7951 h 6211294"/>
              <a:gd name="connsiteX2" fmla="*/ 6733429 w 6734069"/>
              <a:gd name="connsiteY2" fmla="*/ 1152299 h 6211294"/>
              <a:gd name="connsiteX3" fmla="*/ 6733429 w 6734069"/>
              <a:gd name="connsiteY3" fmla="*/ 6171538 h 6211294"/>
              <a:gd name="connsiteX4" fmla="*/ 0 w 6734069"/>
              <a:gd name="connsiteY4" fmla="*/ 6211294 h 6211294"/>
              <a:gd name="connsiteX5" fmla="*/ 1974574 w 6734069"/>
              <a:gd name="connsiteY5" fmla="*/ 0 h 6211294"/>
              <a:gd name="connsiteX0" fmla="*/ 1974574 w 6734069"/>
              <a:gd name="connsiteY0" fmla="*/ 0 h 6228688"/>
              <a:gd name="connsiteX1" fmla="*/ 6734069 w 6734069"/>
              <a:gd name="connsiteY1" fmla="*/ 7951 h 6228688"/>
              <a:gd name="connsiteX2" fmla="*/ 6733429 w 6734069"/>
              <a:gd name="connsiteY2" fmla="*/ 1152299 h 6228688"/>
              <a:gd name="connsiteX3" fmla="*/ 6733429 w 6734069"/>
              <a:gd name="connsiteY3" fmla="*/ 6228688 h 6228688"/>
              <a:gd name="connsiteX4" fmla="*/ 0 w 6734069"/>
              <a:gd name="connsiteY4" fmla="*/ 6211294 h 6228688"/>
              <a:gd name="connsiteX5" fmla="*/ 1974574 w 6734069"/>
              <a:gd name="connsiteY5" fmla="*/ 0 h 6228688"/>
              <a:gd name="connsiteX0" fmla="*/ 1974574 w 6734069"/>
              <a:gd name="connsiteY0" fmla="*/ 0 h 6217258"/>
              <a:gd name="connsiteX1" fmla="*/ 6734069 w 6734069"/>
              <a:gd name="connsiteY1" fmla="*/ 7951 h 6217258"/>
              <a:gd name="connsiteX2" fmla="*/ 6733429 w 6734069"/>
              <a:gd name="connsiteY2" fmla="*/ 1152299 h 6217258"/>
              <a:gd name="connsiteX3" fmla="*/ 6733429 w 6734069"/>
              <a:gd name="connsiteY3" fmla="*/ 6217258 h 6217258"/>
              <a:gd name="connsiteX4" fmla="*/ 0 w 6734069"/>
              <a:gd name="connsiteY4" fmla="*/ 6211294 h 6217258"/>
              <a:gd name="connsiteX5" fmla="*/ 1974574 w 6734069"/>
              <a:gd name="connsiteY5" fmla="*/ 0 h 6217258"/>
              <a:gd name="connsiteX0" fmla="*/ 1999513 w 6759008"/>
              <a:gd name="connsiteY0" fmla="*/ 0 h 6219607"/>
              <a:gd name="connsiteX1" fmla="*/ 6759008 w 6759008"/>
              <a:gd name="connsiteY1" fmla="*/ 7951 h 6219607"/>
              <a:gd name="connsiteX2" fmla="*/ 6758368 w 6759008"/>
              <a:gd name="connsiteY2" fmla="*/ 1152299 h 6219607"/>
              <a:gd name="connsiteX3" fmla="*/ 6758368 w 6759008"/>
              <a:gd name="connsiteY3" fmla="*/ 6217258 h 6219607"/>
              <a:gd name="connsiteX4" fmla="*/ 0 w 6759008"/>
              <a:gd name="connsiteY4" fmla="*/ 6219607 h 6219607"/>
              <a:gd name="connsiteX5" fmla="*/ 1999513 w 6759008"/>
              <a:gd name="connsiteY5" fmla="*/ 0 h 6219607"/>
              <a:gd name="connsiteX0" fmla="*/ 1999513 w 6792235"/>
              <a:gd name="connsiteY0" fmla="*/ 0 h 6219607"/>
              <a:gd name="connsiteX1" fmla="*/ 6759008 w 6792235"/>
              <a:gd name="connsiteY1" fmla="*/ 7951 h 6219607"/>
              <a:gd name="connsiteX2" fmla="*/ 6758368 w 6792235"/>
              <a:gd name="connsiteY2" fmla="*/ 1152299 h 6219607"/>
              <a:gd name="connsiteX3" fmla="*/ 6792235 w 6792235"/>
              <a:gd name="connsiteY3" fmla="*/ 6217258 h 6219607"/>
              <a:gd name="connsiteX4" fmla="*/ 0 w 6792235"/>
              <a:gd name="connsiteY4" fmla="*/ 6219607 h 6219607"/>
              <a:gd name="connsiteX5" fmla="*/ 1999513 w 6792235"/>
              <a:gd name="connsiteY5" fmla="*/ 0 h 6219607"/>
              <a:gd name="connsiteX0" fmla="*/ 1999513 w 6769657"/>
              <a:gd name="connsiteY0" fmla="*/ 0 h 6228547"/>
              <a:gd name="connsiteX1" fmla="*/ 6759008 w 6769657"/>
              <a:gd name="connsiteY1" fmla="*/ 7951 h 6228547"/>
              <a:gd name="connsiteX2" fmla="*/ 6758368 w 6769657"/>
              <a:gd name="connsiteY2" fmla="*/ 1152299 h 6228547"/>
              <a:gd name="connsiteX3" fmla="*/ 6769657 w 6769657"/>
              <a:gd name="connsiteY3" fmla="*/ 6228547 h 6228547"/>
              <a:gd name="connsiteX4" fmla="*/ 0 w 6769657"/>
              <a:gd name="connsiteY4" fmla="*/ 6219607 h 6228547"/>
              <a:gd name="connsiteX5" fmla="*/ 1999513 w 6769657"/>
              <a:gd name="connsiteY5" fmla="*/ 0 h 6228547"/>
              <a:gd name="connsiteX0" fmla="*/ 1993163 w 6763307"/>
              <a:gd name="connsiteY0" fmla="*/ 0 h 6228547"/>
              <a:gd name="connsiteX1" fmla="*/ 6752658 w 6763307"/>
              <a:gd name="connsiteY1" fmla="*/ 7951 h 6228547"/>
              <a:gd name="connsiteX2" fmla="*/ 6752018 w 6763307"/>
              <a:gd name="connsiteY2" fmla="*/ 1152299 h 6228547"/>
              <a:gd name="connsiteX3" fmla="*/ 6763307 w 6763307"/>
              <a:gd name="connsiteY3" fmla="*/ 6228547 h 6228547"/>
              <a:gd name="connsiteX4" fmla="*/ 0 w 6763307"/>
              <a:gd name="connsiteY4" fmla="*/ 6213257 h 6228547"/>
              <a:gd name="connsiteX5" fmla="*/ 1993163 w 6763307"/>
              <a:gd name="connsiteY5" fmla="*/ 0 h 622854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314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67938 w 6738082"/>
              <a:gd name="connsiteY0" fmla="*/ 0 h 6209497"/>
              <a:gd name="connsiteX1" fmla="*/ 6727433 w 6738082"/>
              <a:gd name="connsiteY1" fmla="*/ 7951 h 6209497"/>
              <a:gd name="connsiteX2" fmla="*/ 6726793 w 6738082"/>
              <a:gd name="connsiteY2" fmla="*/ 1152299 h 6209497"/>
              <a:gd name="connsiteX3" fmla="*/ 6738082 w 6738082"/>
              <a:gd name="connsiteY3" fmla="*/ 6209497 h 6209497"/>
              <a:gd name="connsiteX4" fmla="*/ 0 w 6738082"/>
              <a:gd name="connsiteY4" fmla="*/ 6200645 h 6209497"/>
              <a:gd name="connsiteX5" fmla="*/ 1967938 w 6738082"/>
              <a:gd name="connsiteY5" fmla="*/ 0 h 6209497"/>
              <a:gd name="connsiteX0" fmla="*/ 1967938 w 6738082"/>
              <a:gd name="connsiteY0" fmla="*/ 0 h 6200645"/>
              <a:gd name="connsiteX1" fmla="*/ 6727433 w 6738082"/>
              <a:gd name="connsiteY1" fmla="*/ 7951 h 6200645"/>
              <a:gd name="connsiteX2" fmla="*/ 6726793 w 6738082"/>
              <a:gd name="connsiteY2" fmla="*/ 1152299 h 6200645"/>
              <a:gd name="connsiteX3" fmla="*/ 6738082 w 6738082"/>
              <a:gd name="connsiteY3" fmla="*/ 6196884 h 6200645"/>
              <a:gd name="connsiteX4" fmla="*/ 0 w 6738082"/>
              <a:gd name="connsiteY4" fmla="*/ 6200645 h 6200645"/>
              <a:gd name="connsiteX5" fmla="*/ 1967938 w 6738082"/>
              <a:gd name="connsiteY5" fmla="*/ 0 h 6200645"/>
              <a:gd name="connsiteX0" fmla="*/ 1967938 w 6791870"/>
              <a:gd name="connsiteY0" fmla="*/ 0 h 6200645"/>
              <a:gd name="connsiteX1" fmla="*/ 6727433 w 6791870"/>
              <a:gd name="connsiteY1" fmla="*/ 7951 h 6200645"/>
              <a:gd name="connsiteX2" fmla="*/ 6726793 w 6791870"/>
              <a:gd name="connsiteY2" fmla="*/ 1152299 h 6200645"/>
              <a:gd name="connsiteX3" fmla="*/ 6791870 w 6791870"/>
              <a:gd name="connsiteY3" fmla="*/ 6196884 h 6200645"/>
              <a:gd name="connsiteX4" fmla="*/ 0 w 6791870"/>
              <a:gd name="connsiteY4" fmla="*/ 6200645 h 6200645"/>
              <a:gd name="connsiteX5" fmla="*/ 1967938 w 6791870"/>
              <a:gd name="connsiteY5" fmla="*/ 0 h 6200645"/>
              <a:gd name="connsiteX0" fmla="*/ 1967938 w 6791870"/>
              <a:gd name="connsiteY0" fmla="*/ 18944 h 6219589"/>
              <a:gd name="connsiteX1" fmla="*/ 6736397 w 6791870"/>
              <a:gd name="connsiteY1" fmla="*/ 0 h 6219589"/>
              <a:gd name="connsiteX2" fmla="*/ 6726793 w 6791870"/>
              <a:gd name="connsiteY2" fmla="*/ 1171243 h 6219589"/>
              <a:gd name="connsiteX3" fmla="*/ 6791870 w 6791870"/>
              <a:gd name="connsiteY3" fmla="*/ 6215828 h 6219589"/>
              <a:gd name="connsiteX4" fmla="*/ 0 w 6791870"/>
              <a:gd name="connsiteY4" fmla="*/ 6219589 h 6219589"/>
              <a:gd name="connsiteX5" fmla="*/ 1967938 w 6791870"/>
              <a:gd name="connsiteY5" fmla="*/ 18944 h 6219589"/>
              <a:gd name="connsiteX0" fmla="*/ 1967938 w 6791870"/>
              <a:gd name="connsiteY0" fmla="*/ 18944 h 6219589"/>
              <a:gd name="connsiteX1" fmla="*/ 6736397 w 6791870"/>
              <a:gd name="connsiteY1" fmla="*/ 0 h 6219589"/>
              <a:gd name="connsiteX2" fmla="*/ 6771616 w 6791870"/>
              <a:gd name="connsiteY2" fmla="*/ 1189172 h 6219589"/>
              <a:gd name="connsiteX3" fmla="*/ 6791870 w 6791870"/>
              <a:gd name="connsiteY3" fmla="*/ 6215828 h 6219589"/>
              <a:gd name="connsiteX4" fmla="*/ 0 w 6791870"/>
              <a:gd name="connsiteY4" fmla="*/ 6219589 h 6219589"/>
              <a:gd name="connsiteX5" fmla="*/ 1967938 w 6791870"/>
              <a:gd name="connsiteY5" fmla="*/ 18944 h 6219589"/>
              <a:gd name="connsiteX0" fmla="*/ 1967938 w 6791870"/>
              <a:gd name="connsiteY0" fmla="*/ 9979 h 6210624"/>
              <a:gd name="connsiteX1" fmla="*/ 6781221 w 6791870"/>
              <a:gd name="connsiteY1" fmla="*/ 0 h 6210624"/>
              <a:gd name="connsiteX2" fmla="*/ 6771616 w 6791870"/>
              <a:gd name="connsiteY2" fmla="*/ 1180207 h 6210624"/>
              <a:gd name="connsiteX3" fmla="*/ 6791870 w 6791870"/>
              <a:gd name="connsiteY3" fmla="*/ 6206863 h 6210624"/>
              <a:gd name="connsiteX4" fmla="*/ 0 w 6791870"/>
              <a:gd name="connsiteY4" fmla="*/ 6210624 h 6210624"/>
              <a:gd name="connsiteX5" fmla="*/ 1967938 w 6791870"/>
              <a:gd name="connsiteY5" fmla="*/ 9979 h 621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1870" h="6210624">
                <a:moveTo>
                  <a:pt x="1967938" y="9979"/>
                </a:moveTo>
                <a:lnTo>
                  <a:pt x="6781221" y="0"/>
                </a:lnTo>
                <a:cubicBezTo>
                  <a:pt x="6781008" y="381449"/>
                  <a:pt x="6771829" y="798758"/>
                  <a:pt x="6771616" y="1180207"/>
                </a:cubicBezTo>
                <a:cubicBezTo>
                  <a:pt x="6778367" y="2855759"/>
                  <a:pt x="6785119" y="4531311"/>
                  <a:pt x="6791870" y="6206863"/>
                </a:cubicBezTo>
                <a:lnTo>
                  <a:pt x="0" y="6210624"/>
                </a:lnTo>
                <a:lnTo>
                  <a:pt x="1967938" y="9979"/>
                </a:ln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tabLst/>
              <a:defRPr/>
            </a:pPr>
            <a:r>
              <a:rPr lang="en-US" dirty="0"/>
              <a:t>				Click to add picture</a:t>
            </a: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19" name="Title 1">
            <a:extLst>
              <a:ext uri="{FF2B5EF4-FFF2-40B4-BE49-F238E27FC236}">
                <a16:creationId xmlns:a16="http://schemas.microsoft.com/office/drawing/2014/main" id="{7F6410FB-AA58-2843-B77C-953326C81555}"/>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21" name="Text Placeholder 2">
            <a:extLst>
              <a:ext uri="{FF2B5EF4-FFF2-40B4-BE49-F238E27FC236}">
                <a16:creationId xmlns:a16="http://schemas.microsoft.com/office/drawing/2014/main" id="{9FF2135E-C9AE-6643-8A59-1D4A5CD1B969}"/>
              </a:ext>
            </a:extLst>
          </p:cNvPr>
          <p:cNvSpPr>
            <a:spLocks noGrp="1"/>
          </p:cNvSpPr>
          <p:nvPr>
            <p:ph type="body" sz="quarter" idx="17"/>
          </p:nvPr>
        </p:nvSpPr>
        <p:spPr>
          <a:xfrm>
            <a:off x="476250" y="2230438"/>
            <a:ext cx="4513263" cy="3490912"/>
          </a:xfrm>
        </p:spPr>
        <p:txBody>
          <a:bodyPr/>
          <a:lstStyle>
            <a:lvl1pPr>
              <a:defRPr>
                <a:solidFill>
                  <a:schemeClr val="bg1"/>
                </a:solidFill>
              </a:defRPr>
            </a:lvl1pPr>
          </a:lstStyle>
          <a:p>
            <a:pPr lvl="0"/>
            <a:endParaRPr lang="en-US"/>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6950360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and Photo Blank #4">
    <p:spTree>
      <p:nvGrpSpPr>
        <p:cNvPr id="1" name=""/>
        <p:cNvGrpSpPr/>
        <p:nvPr/>
      </p:nvGrpSpPr>
      <p:grpSpPr>
        <a:xfrm>
          <a:off x="0" y="0"/>
          <a:ext cx="0" cy="0"/>
          <a:chOff x="0" y="0"/>
          <a:chExt cx="0" cy="0"/>
        </a:xfrm>
      </p:grpSpPr>
      <p:sp>
        <p:nvSpPr>
          <p:cNvPr id="15" name="Rectangle 14"/>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ight Triangle 15"/>
          <p:cNvSpPr/>
          <p:nvPr userDrawn="1"/>
        </p:nvSpPr>
        <p:spPr>
          <a:xfrm rot="10800000" flipH="1">
            <a:off x="5262422" y="9917"/>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Picture Placeholder 2"/>
          <p:cNvSpPr>
            <a:spLocks noGrp="1"/>
          </p:cNvSpPr>
          <p:nvPr>
            <p:ph type="pic" sz="quarter" idx="16" hasCustomPrompt="1"/>
          </p:nvPr>
        </p:nvSpPr>
        <p:spPr>
          <a:xfrm>
            <a:off x="5455583" y="-17929"/>
            <a:ext cx="6791870" cy="6210624"/>
          </a:xfrm>
          <a:custGeom>
            <a:avLst/>
            <a:gdLst>
              <a:gd name="connsiteX0" fmla="*/ 0 w 6945464"/>
              <a:gd name="connsiteY0" fmla="*/ 0 h 6865952"/>
              <a:gd name="connsiteX1" fmla="*/ 5801116 w 6945464"/>
              <a:gd name="connsiteY1" fmla="*/ 0 h 6865952"/>
              <a:gd name="connsiteX2" fmla="*/ 6945464 w 6945464"/>
              <a:gd name="connsiteY2" fmla="*/ 1144348 h 6865952"/>
              <a:gd name="connsiteX3" fmla="*/ 6945464 w 6945464"/>
              <a:gd name="connsiteY3" fmla="*/ 6865952 h 6865952"/>
              <a:gd name="connsiteX4" fmla="*/ 0 w 6945464"/>
              <a:gd name="connsiteY4" fmla="*/ 6865952 h 6865952"/>
              <a:gd name="connsiteX5" fmla="*/ 0 w 6945464"/>
              <a:gd name="connsiteY5" fmla="*/ 0 h 6865952"/>
              <a:gd name="connsiteX0" fmla="*/ 2178658 w 6945464"/>
              <a:gd name="connsiteY0" fmla="*/ 15903 h 6865952"/>
              <a:gd name="connsiteX1" fmla="*/ 5801116 w 6945464"/>
              <a:gd name="connsiteY1" fmla="*/ 0 h 6865952"/>
              <a:gd name="connsiteX2" fmla="*/ 6945464 w 6945464"/>
              <a:gd name="connsiteY2" fmla="*/ 1144348 h 6865952"/>
              <a:gd name="connsiteX3" fmla="*/ 6945464 w 6945464"/>
              <a:gd name="connsiteY3" fmla="*/ 6865952 h 6865952"/>
              <a:gd name="connsiteX4" fmla="*/ 0 w 6945464"/>
              <a:gd name="connsiteY4" fmla="*/ 6865952 h 6865952"/>
              <a:gd name="connsiteX5" fmla="*/ 2178658 w 6945464"/>
              <a:gd name="connsiteY5" fmla="*/ 15903 h 6865952"/>
              <a:gd name="connsiteX0" fmla="*/ 2178658 w 6946104"/>
              <a:gd name="connsiteY0" fmla="*/ 15903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78658 w 6946104"/>
              <a:gd name="connsiteY5" fmla="*/ 15903 h 6865952"/>
              <a:gd name="connsiteX0" fmla="*/ 2194561 w 6946104"/>
              <a:gd name="connsiteY0" fmla="*/ 0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94561 w 6946104"/>
              <a:gd name="connsiteY5" fmla="*/ 0 h 6865952"/>
              <a:gd name="connsiteX0" fmla="*/ 2178658 w 6946104"/>
              <a:gd name="connsiteY0" fmla="*/ 7952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78658 w 6946104"/>
              <a:gd name="connsiteY5" fmla="*/ 7952 h 6865952"/>
              <a:gd name="connsiteX0" fmla="*/ 2186609 w 6946104"/>
              <a:gd name="connsiteY0" fmla="*/ 0 h 6873903"/>
              <a:gd name="connsiteX1" fmla="*/ 6946104 w 6946104"/>
              <a:gd name="connsiteY1" fmla="*/ 7951 h 6873903"/>
              <a:gd name="connsiteX2" fmla="*/ 6945464 w 6946104"/>
              <a:gd name="connsiteY2" fmla="*/ 1152299 h 6873903"/>
              <a:gd name="connsiteX3" fmla="*/ 6945464 w 6946104"/>
              <a:gd name="connsiteY3" fmla="*/ 6873903 h 6873903"/>
              <a:gd name="connsiteX4" fmla="*/ 0 w 6946104"/>
              <a:gd name="connsiteY4" fmla="*/ 6873903 h 6873903"/>
              <a:gd name="connsiteX5" fmla="*/ 2186609 w 6946104"/>
              <a:gd name="connsiteY5" fmla="*/ 0 h 6873903"/>
              <a:gd name="connsiteX0" fmla="*/ 1974574 w 6734069"/>
              <a:gd name="connsiteY0" fmla="*/ 0 h 6873903"/>
              <a:gd name="connsiteX1" fmla="*/ 6734069 w 6734069"/>
              <a:gd name="connsiteY1" fmla="*/ 7951 h 6873903"/>
              <a:gd name="connsiteX2" fmla="*/ 6733429 w 6734069"/>
              <a:gd name="connsiteY2" fmla="*/ 1152299 h 6873903"/>
              <a:gd name="connsiteX3" fmla="*/ 6733429 w 6734069"/>
              <a:gd name="connsiteY3" fmla="*/ 6873903 h 6873903"/>
              <a:gd name="connsiteX4" fmla="*/ 0 w 6734069"/>
              <a:gd name="connsiteY4" fmla="*/ 6211294 h 6873903"/>
              <a:gd name="connsiteX5" fmla="*/ 1974574 w 6734069"/>
              <a:gd name="connsiteY5" fmla="*/ 0 h 6873903"/>
              <a:gd name="connsiteX0" fmla="*/ 1974574 w 6734069"/>
              <a:gd name="connsiteY0" fmla="*/ 0 h 6211294"/>
              <a:gd name="connsiteX1" fmla="*/ 6734069 w 6734069"/>
              <a:gd name="connsiteY1" fmla="*/ 7951 h 6211294"/>
              <a:gd name="connsiteX2" fmla="*/ 6733429 w 6734069"/>
              <a:gd name="connsiteY2" fmla="*/ 1152299 h 6211294"/>
              <a:gd name="connsiteX3" fmla="*/ 6733429 w 6734069"/>
              <a:gd name="connsiteY3" fmla="*/ 6171538 h 6211294"/>
              <a:gd name="connsiteX4" fmla="*/ 0 w 6734069"/>
              <a:gd name="connsiteY4" fmla="*/ 6211294 h 6211294"/>
              <a:gd name="connsiteX5" fmla="*/ 1974574 w 6734069"/>
              <a:gd name="connsiteY5" fmla="*/ 0 h 6211294"/>
              <a:gd name="connsiteX0" fmla="*/ 1974574 w 6734069"/>
              <a:gd name="connsiteY0" fmla="*/ 0 h 6228688"/>
              <a:gd name="connsiteX1" fmla="*/ 6734069 w 6734069"/>
              <a:gd name="connsiteY1" fmla="*/ 7951 h 6228688"/>
              <a:gd name="connsiteX2" fmla="*/ 6733429 w 6734069"/>
              <a:gd name="connsiteY2" fmla="*/ 1152299 h 6228688"/>
              <a:gd name="connsiteX3" fmla="*/ 6733429 w 6734069"/>
              <a:gd name="connsiteY3" fmla="*/ 6228688 h 6228688"/>
              <a:gd name="connsiteX4" fmla="*/ 0 w 6734069"/>
              <a:gd name="connsiteY4" fmla="*/ 6211294 h 6228688"/>
              <a:gd name="connsiteX5" fmla="*/ 1974574 w 6734069"/>
              <a:gd name="connsiteY5" fmla="*/ 0 h 6228688"/>
              <a:gd name="connsiteX0" fmla="*/ 1974574 w 6734069"/>
              <a:gd name="connsiteY0" fmla="*/ 0 h 6217258"/>
              <a:gd name="connsiteX1" fmla="*/ 6734069 w 6734069"/>
              <a:gd name="connsiteY1" fmla="*/ 7951 h 6217258"/>
              <a:gd name="connsiteX2" fmla="*/ 6733429 w 6734069"/>
              <a:gd name="connsiteY2" fmla="*/ 1152299 h 6217258"/>
              <a:gd name="connsiteX3" fmla="*/ 6733429 w 6734069"/>
              <a:gd name="connsiteY3" fmla="*/ 6217258 h 6217258"/>
              <a:gd name="connsiteX4" fmla="*/ 0 w 6734069"/>
              <a:gd name="connsiteY4" fmla="*/ 6211294 h 6217258"/>
              <a:gd name="connsiteX5" fmla="*/ 1974574 w 6734069"/>
              <a:gd name="connsiteY5" fmla="*/ 0 h 6217258"/>
              <a:gd name="connsiteX0" fmla="*/ 1999513 w 6759008"/>
              <a:gd name="connsiteY0" fmla="*/ 0 h 6219607"/>
              <a:gd name="connsiteX1" fmla="*/ 6759008 w 6759008"/>
              <a:gd name="connsiteY1" fmla="*/ 7951 h 6219607"/>
              <a:gd name="connsiteX2" fmla="*/ 6758368 w 6759008"/>
              <a:gd name="connsiteY2" fmla="*/ 1152299 h 6219607"/>
              <a:gd name="connsiteX3" fmla="*/ 6758368 w 6759008"/>
              <a:gd name="connsiteY3" fmla="*/ 6217258 h 6219607"/>
              <a:gd name="connsiteX4" fmla="*/ 0 w 6759008"/>
              <a:gd name="connsiteY4" fmla="*/ 6219607 h 6219607"/>
              <a:gd name="connsiteX5" fmla="*/ 1999513 w 6759008"/>
              <a:gd name="connsiteY5" fmla="*/ 0 h 6219607"/>
              <a:gd name="connsiteX0" fmla="*/ 1999513 w 6792235"/>
              <a:gd name="connsiteY0" fmla="*/ 0 h 6219607"/>
              <a:gd name="connsiteX1" fmla="*/ 6759008 w 6792235"/>
              <a:gd name="connsiteY1" fmla="*/ 7951 h 6219607"/>
              <a:gd name="connsiteX2" fmla="*/ 6758368 w 6792235"/>
              <a:gd name="connsiteY2" fmla="*/ 1152299 h 6219607"/>
              <a:gd name="connsiteX3" fmla="*/ 6792235 w 6792235"/>
              <a:gd name="connsiteY3" fmla="*/ 6217258 h 6219607"/>
              <a:gd name="connsiteX4" fmla="*/ 0 w 6792235"/>
              <a:gd name="connsiteY4" fmla="*/ 6219607 h 6219607"/>
              <a:gd name="connsiteX5" fmla="*/ 1999513 w 6792235"/>
              <a:gd name="connsiteY5" fmla="*/ 0 h 6219607"/>
              <a:gd name="connsiteX0" fmla="*/ 1999513 w 6769657"/>
              <a:gd name="connsiteY0" fmla="*/ 0 h 6228547"/>
              <a:gd name="connsiteX1" fmla="*/ 6759008 w 6769657"/>
              <a:gd name="connsiteY1" fmla="*/ 7951 h 6228547"/>
              <a:gd name="connsiteX2" fmla="*/ 6758368 w 6769657"/>
              <a:gd name="connsiteY2" fmla="*/ 1152299 h 6228547"/>
              <a:gd name="connsiteX3" fmla="*/ 6769657 w 6769657"/>
              <a:gd name="connsiteY3" fmla="*/ 6228547 h 6228547"/>
              <a:gd name="connsiteX4" fmla="*/ 0 w 6769657"/>
              <a:gd name="connsiteY4" fmla="*/ 6219607 h 6228547"/>
              <a:gd name="connsiteX5" fmla="*/ 1999513 w 6769657"/>
              <a:gd name="connsiteY5" fmla="*/ 0 h 6228547"/>
              <a:gd name="connsiteX0" fmla="*/ 1993163 w 6763307"/>
              <a:gd name="connsiteY0" fmla="*/ 0 h 6228547"/>
              <a:gd name="connsiteX1" fmla="*/ 6752658 w 6763307"/>
              <a:gd name="connsiteY1" fmla="*/ 7951 h 6228547"/>
              <a:gd name="connsiteX2" fmla="*/ 6752018 w 6763307"/>
              <a:gd name="connsiteY2" fmla="*/ 1152299 h 6228547"/>
              <a:gd name="connsiteX3" fmla="*/ 6763307 w 6763307"/>
              <a:gd name="connsiteY3" fmla="*/ 6228547 h 6228547"/>
              <a:gd name="connsiteX4" fmla="*/ 0 w 6763307"/>
              <a:gd name="connsiteY4" fmla="*/ 6213257 h 6228547"/>
              <a:gd name="connsiteX5" fmla="*/ 1993163 w 6763307"/>
              <a:gd name="connsiteY5" fmla="*/ 0 h 622854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314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67938 w 6738082"/>
              <a:gd name="connsiteY0" fmla="*/ 0 h 6209497"/>
              <a:gd name="connsiteX1" fmla="*/ 6727433 w 6738082"/>
              <a:gd name="connsiteY1" fmla="*/ 7951 h 6209497"/>
              <a:gd name="connsiteX2" fmla="*/ 6726793 w 6738082"/>
              <a:gd name="connsiteY2" fmla="*/ 1152299 h 6209497"/>
              <a:gd name="connsiteX3" fmla="*/ 6738082 w 6738082"/>
              <a:gd name="connsiteY3" fmla="*/ 6209497 h 6209497"/>
              <a:gd name="connsiteX4" fmla="*/ 0 w 6738082"/>
              <a:gd name="connsiteY4" fmla="*/ 6200645 h 6209497"/>
              <a:gd name="connsiteX5" fmla="*/ 1967938 w 6738082"/>
              <a:gd name="connsiteY5" fmla="*/ 0 h 6209497"/>
              <a:gd name="connsiteX0" fmla="*/ 1967938 w 6738082"/>
              <a:gd name="connsiteY0" fmla="*/ 0 h 6200645"/>
              <a:gd name="connsiteX1" fmla="*/ 6727433 w 6738082"/>
              <a:gd name="connsiteY1" fmla="*/ 7951 h 6200645"/>
              <a:gd name="connsiteX2" fmla="*/ 6726793 w 6738082"/>
              <a:gd name="connsiteY2" fmla="*/ 1152299 h 6200645"/>
              <a:gd name="connsiteX3" fmla="*/ 6738082 w 6738082"/>
              <a:gd name="connsiteY3" fmla="*/ 6196884 h 6200645"/>
              <a:gd name="connsiteX4" fmla="*/ 0 w 6738082"/>
              <a:gd name="connsiteY4" fmla="*/ 6200645 h 6200645"/>
              <a:gd name="connsiteX5" fmla="*/ 1967938 w 6738082"/>
              <a:gd name="connsiteY5" fmla="*/ 0 h 6200645"/>
              <a:gd name="connsiteX0" fmla="*/ 1967938 w 6791870"/>
              <a:gd name="connsiteY0" fmla="*/ 0 h 6200645"/>
              <a:gd name="connsiteX1" fmla="*/ 6727433 w 6791870"/>
              <a:gd name="connsiteY1" fmla="*/ 7951 h 6200645"/>
              <a:gd name="connsiteX2" fmla="*/ 6726793 w 6791870"/>
              <a:gd name="connsiteY2" fmla="*/ 1152299 h 6200645"/>
              <a:gd name="connsiteX3" fmla="*/ 6791870 w 6791870"/>
              <a:gd name="connsiteY3" fmla="*/ 6196884 h 6200645"/>
              <a:gd name="connsiteX4" fmla="*/ 0 w 6791870"/>
              <a:gd name="connsiteY4" fmla="*/ 6200645 h 6200645"/>
              <a:gd name="connsiteX5" fmla="*/ 1967938 w 6791870"/>
              <a:gd name="connsiteY5" fmla="*/ 0 h 6200645"/>
              <a:gd name="connsiteX0" fmla="*/ 1967938 w 6791870"/>
              <a:gd name="connsiteY0" fmla="*/ 18944 h 6219589"/>
              <a:gd name="connsiteX1" fmla="*/ 6736397 w 6791870"/>
              <a:gd name="connsiteY1" fmla="*/ 0 h 6219589"/>
              <a:gd name="connsiteX2" fmla="*/ 6726793 w 6791870"/>
              <a:gd name="connsiteY2" fmla="*/ 1171243 h 6219589"/>
              <a:gd name="connsiteX3" fmla="*/ 6791870 w 6791870"/>
              <a:gd name="connsiteY3" fmla="*/ 6215828 h 6219589"/>
              <a:gd name="connsiteX4" fmla="*/ 0 w 6791870"/>
              <a:gd name="connsiteY4" fmla="*/ 6219589 h 6219589"/>
              <a:gd name="connsiteX5" fmla="*/ 1967938 w 6791870"/>
              <a:gd name="connsiteY5" fmla="*/ 18944 h 6219589"/>
              <a:gd name="connsiteX0" fmla="*/ 1967938 w 6791870"/>
              <a:gd name="connsiteY0" fmla="*/ 18944 h 6219589"/>
              <a:gd name="connsiteX1" fmla="*/ 6736397 w 6791870"/>
              <a:gd name="connsiteY1" fmla="*/ 0 h 6219589"/>
              <a:gd name="connsiteX2" fmla="*/ 6771616 w 6791870"/>
              <a:gd name="connsiteY2" fmla="*/ 1189172 h 6219589"/>
              <a:gd name="connsiteX3" fmla="*/ 6791870 w 6791870"/>
              <a:gd name="connsiteY3" fmla="*/ 6215828 h 6219589"/>
              <a:gd name="connsiteX4" fmla="*/ 0 w 6791870"/>
              <a:gd name="connsiteY4" fmla="*/ 6219589 h 6219589"/>
              <a:gd name="connsiteX5" fmla="*/ 1967938 w 6791870"/>
              <a:gd name="connsiteY5" fmla="*/ 18944 h 6219589"/>
              <a:gd name="connsiteX0" fmla="*/ 1967938 w 6791870"/>
              <a:gd name="connsiteY0" fmla="*/ 9979 h 6210624"/>
              <a:gd name="connsiteX1" fmla="*/ 6781221 w 6791870"/>
              <a:gd name="connsiteY1" fmla="*/ 0 h 6210624"/>
              <a:gd name="connsiteX2" fmla="*/ 6771616 w 6791870"/>
              <a:gd name="connsiteY2" fmla="*/ 1180207 h 6210624"/>
              <a:gd name="connsiteX3" fmla="*/ 6791870 w 6791870"/>
              <a:gd name="connsiteY3" fmla="*/ 6206863 h 6210624"/>
              <a:gd name="connsiteX4" fmla="*/ 0 w 6791870"/>
              <a:gd name="connsiteY4" fmla="*/ 6210624 h 6210624"/>
              <a:gd name="connsiteX5" fmla="*/ 1967938 w 6791870"/>
              <a:gd name="connsiteY5" fmla="*/ 9979 h 621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1870" h="6210624">
                <a:moveTo>
                  <a:pt x="1967938" y="9979"/>
                </a:moveTo>
                <a:lnTo>
                  <a:pt x="6781221" y="0"/>
                </a:lnTo>
                <a:cubicBezTo>
                  <a:pt x="6781008" y="381449"/>
                  <a:pt x="6771829" y="798758"/>
                  <a:pt x="6771616" y="1180207"/>
                </a:cubicBezTo>
                <a:cubicBezTo>
                  <a:pt x="6778367" y="2855759"/>
                  <a:pt x="6785119" y="4531311"/>
                  <a:pt x="6791870" y="6206863"/>
                </a:cubicBezTo>
                <a:lnTo>
                  <a:pt x="0" y="6210624"/>
                </a:lnTo>
                <a:lnTo>
                  <a:pt x="1967938" y="9979"/>
                </a:ln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tabLst/>
              <a:defRPr/>
            </a:pPr>
            <a:r>
              <a:rPr lang="en-US" dirty="0"/>
              <a:t>				Click to add picture</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9" name="Title 1">
            <a:extLst>
              <a:ext uri="{FF2B5EF4-FFF2-40B4-BE49-F238E27FC236}">
                <a16:creationId xmlns:a16="http://schemas.microsoft.com/office/drawing/2014/main" id="{0EBC52B3-C83B-5C44-BCBB-E5CE0D7896AB}"/>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a:t>CLICK TO EDIT TITLE</a:t>
            </a:r>
          </a:p>
        </p:txBody>
      </p:sp>
      <p:sp>
        <p:nvSpPr>
          <p:cNvPr id="21" name="Text Placeholder 2">
            <a:extLst>
              <a:ext uri="{FF2B5EF4-FFF2-40B4-BE49-F238E27FC236}">
                <a16:creationId xmlns:a16="http://schemas.microsoft.com/office/drawing/2014/main" id="{B8879BE9-5657-B844-B7CB-125D77B04A15}"/>
              </a:ext>
            </a:extLst>
          </p:cNvPr>
          <p:cNvSpPr>
            <a:spLocks noGrp="1"/>
          </p:cNvSpPr>
          <p:nvPr>
            <p:ph type="body" sz="quarter" idx="17"/>
          </p:nvPr>
        </p:nvSpPr>
        <p:spPr>
          <a:xfrm>
            <a:off x="476250" y="2230438"/>
            <a:ext cx="4513263" cy="3490912"/>
          </a:xfrm>
        </p:spPr>
        <p:txBody>
          <a:bodyPr/>
          <a:lstStyle/>
          <a:p>
            <a:pPr lvl="0"/>
            <a:endParaRPr lang="en-US"/>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and Photo #9">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BA18DC5-9AB9-B041-B3F4-4573F29F4E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84"/>
          <a:stretch/>
        </p:blipFill>
        <p:spPr>
          <a:xfrm>
            <a:off x="5090160" y="0"/>
            <a:ext cx="7100697" cy="6199321"/>
          </a:xfrm>
          <a:prstGeom prst="rect">
            <a:avLst/>
          </a:prstGeom>
        </p:spPr>
      </p:pic>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17" name="Title 1">
            <a:extLst>
              <a:ext uri="{FF2B5EF4-FFF2-40B4-BE49-F238E27FC236}">
                <a16:creationId xmlns:a16="http://schemas.microsoft.com/office/drawing/2014/main" id="{0C93EC7F-8484-4A44-B8B1-69FBE4EA7F9A}"/>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21" name="Text Placeholder 2">
            <a:extLst>
              <a:ext uri="{FF2B5EF4-FFF2-40B4-BE49-F238E27FC236}">
                <a16:creationId xmlns:a16="http://schemas.microsoft.com/office/drawing/2014/main" id="{82214C6B-E82E-9441-A538-2F114E405245}"/>
              </a:ext>
            </a:extLst>
          </p:cNvPr>
          <p:cNvSpPr>
            <a:spLocks noGrp="1"/>
          </p:cNvSpPr>
          <p:nvPr>
            <p:ph type="body" sz="quarter" idx="16"/>
          </p:nvPr>
        </p:nvSpPr>
        <p:spPr>
          <a:xfrm>
            <a:off x="476250" y="2230438"/>
            <a:ext cx="4513263" cy="3490912"/>
          </a:xfrm>
        </p:spPr>
        <p:txBody>
          <a:bodyPr/>
          <a:lstStyle>
            <a:lvl1pPr>
              <a:defRPr>
                <a:solidFill>
                  <a:schemeClr val="bg1"/>
                </a:solidFill>
              </a:defRPr>
            </a:lvl1pPr>
          </a:lstStyle>
          <a:p>
            <a:pPr lvl="0"/>
            <a:endParaRPr lang="en-US"/>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40337706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and Photo #10">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C85BF9B-7B4C-A447-9936-1EDDB7F654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84" t="-1"/>
          <a:stretch/>
        </p:blipFill>
        <p:spPr>
          <a:xfrm>
            <a:off x="5090160" y="0"/>
            <a:ext cx="7100697" cy="6192931"/>
          </a:xfrm>
          <a:prstGeom prst="rect">
            <a:avLst/>
          </a:prstGeom>
        </p:spPr>
      </p:pic>
      <p:sp>
        <p:nvSpPr>
          <p:cNvPr id="15" name="Rectangle 14"/>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ight Triangle 15"/>
          <p:cNvSpPr/>
          <p:nvPr userDrawn="1"/>
        </p:nvSpPr>
        <p:spPr>
          <a:xfrm rot="10800000" flipH="1">
            <a:off x="5262422" y="-1513"/>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8" name="Title 1">
            <a:extLst>
              <a:ext uri="{FF2B5EF4-FFF2-40B4-BE49-F238E27FC236}">
                <a16:creationId xmlns:a16="http://schemas.microsoft.com/office/drawing/2014/main" id="{1BE6296A-9E42-854C-996C-781922C7A664}"/>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a:t>CLICK TO EDIT TITLE</a:t>
            </a:r>
          </a:p>
        </p:txBody>
      </p:sp>
      <p:sp>
        <p:nvSpPr>
          <p:cNvPr id="21" name="Text Placeholder 2">
            <a:extLst>
              <a:ext uri="{FF2B5EF4-FFF2-40B4-BE49-F238E27FC236}">
                <a16:creationId xmlns:a16="http://schemas.microsoft.com/office/drawing/2014/main" id="{3F30895F-0B18-9649-8885-9296CAD98FC9}"/>
              </a:ext>
            </a:extLst>
          </p:cNvPr>
          <p:cNvSpPr>
            <a:spLocks noGrp="1"/>
          </p:cNvSpPr>
          <p:nvPr>
            <p:ph type="body" sz="quarter" idx="16"/>
          </p:nvPr>
        </p:nvSpPr>
        <p:spPr>
          <a:xfrm>
            <a:off x="476250" y="2230438"/>
            <a:ext cx="4513263" cy="3490912"/>
          </a:xfrm>
        </p:spPr>
        <p:txBody>
          <a:bodyPr/>
          <a:lstStyle/>
          <a:p>
            <a:pPr lvl="0"/>
            <a:endParaRPr lang="en-US"/>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6423941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and Photo #11">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D351B96-5D25-B648-870A-7E1C620013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073" b="-570"/>
          <a:stretch/>
        </p:blipFill>
        <p:spPr>
          <a:xfrm>
            <a:off x="4903436" y="0"/>
            <a:ext cx="7288564" cy="6246177"/>
          </a:xfrm>
          <a:prstGeom prst="rect">
            <a:avLst/>
          </a:prstGeom>
        </p:spPr>
      </p:pic>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19" name="Title 1">
            <a:extLst>
              <a:ext uri="{FF2B5EF4-FFF2-40B4-BE49-F238E27FC236}">
                <a16:creationId xmlns:a16="http://schemas.microsoft.com/office/drawing/2014/main" id="{1DE42360-F975-5649-89F9-303C143A25FB}"/>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21" name="Text Placeholder 2">
            <a:extLst>
              <a:ext uri="{FF2B5EF4-FFF2-40B4-BE49-F238E27FC236}">
                <a16:creationId xmlns:a16="http://schemas.microsoft.com/office/drawing/2014/main" id="{932BDECB-B0A0-9B4A-8C4B-C0A73DAA3C14}"/>
              </a:ext>
            </a:extLst>
          </p:cNvPr>
          <p:cNvSpPr>
            <a:spLocks noGrp="1"/>
          </p:cNvSpPr>
          <p:nvPr>
            <p:ph type="body" sz="quarter" idx="16"/>
          </p:nvPr>
        </p:nvSpPr>
        <p:spPr>
          <a:xfrm>
            <a:off x="476250" y="2230438"/>
            <a:ext cx="4513263" cy="3490912"/>
          </a:xfrm>
        </p:spPr>
        <p:txBody>
          <a:bodyPr/>
          <a:lstStyle>
            <a:lvl1pPr>
              <a:defRPr>
                <a:solidFill>
                  <a:schemeClr val="bg1"/>
                </a:solidFill>
              </a:defRPr>
            </a:lvl1pPr>
          </a:lstStyle>
          <a:p>
            <a:pPr lvl="0"/>
            <a:endParaRPr lang="en-US"/>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789057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FB Title Slide with large imag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AE1DB6-A69D-8B44-9DC2-2F521D2FCAC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6" name="Title 1">
            <a:extLst>
              <a:ext uri="{FF2B5EF4-FFF2-40B4-BE49-F238E27FC236}">
                <a16:creationId xmlns:a16="http://schemas.microsoft.com/office/drawing/2014/main" id="{539CFAAE-8B74-2341-969A-CFD82AE07D47}"/>
              </a:ext>
            </a:extLst>
          </p:cNvPr>
          <p:cNvSpPr>
            <a:spLocks noGrp="1"/>
          </p:cNvSpPr>
          <p:nvPr>
            <p:ph type="ctrTitle" hasCustomPrompt="1"/>
          </p:nvPr>
        </p:nvSpPr>
        <p:spPr>
          <a:xfrm>
            <a:off x="1090129" y="2024485"/>
            <a:ext cx="4204372" cy="1770275"/>
          </a:xfrm>
          <a:effectLst>
            <a:outerShdw blurRad="50800" dist="50800" dir="5400000" algn="ctr" rotWithShape="0">
              <a:srgbClr val="000000">
                <a:alpha val="25000"/>
              </a:srgbClr>
            </a:outerShdw>
          </a:effectLst>
        </p:spPr>
        <p:txBody>
          <a:bodyPr anchor="t">
            <a:normAutofit/>
          </a:bodyPr>
          <a:lstStyle>
            <a:lvl1pPr algn="l">
              <a:lnSpc>
                <a:spcPct val="90000"/>
              </a:lnSpc>
              <a:defRPr sz="5600" b="1" i="0" baseline="0">
                <a:solidFill>
                  <a:schemeClr val="bg1"/>
                </a:solidFill>
                <a:effectLst/>
                <a:latin typeface="Arial Black" charset="0"/>
                <a:ea typeface="Arial Black" charset="0"/>
                <a:cs typeface="Arial Black" charset="0"/>
              </a:defRPr>
            </a:lvl1pPr>
          </a:lstStyle>
          <a:p>
            <a:r>
              <a:rPr lang="en-US" noProof="0"/>
              <a:t>MARCH WITH US</a:t>
            </a:r>
            <a:endParaRPr lang="en-US"/>
          </a:p>
        </p:txBody>
      </p:sp>
      <p:sp>
        <p:nvSpPr>
          <p:cNvPr id="17" name="Subtitle 2">
            <a:extLst>
              <a:ext uri="{FF2B5EF4-FFF2-40B4-BE49-F238E27FC236}">
                <a16:creationId xmlns:a16="http://schemas.microsoft.com/office/drawing/2014/main" id="{A8619D2B-917C-384B-A580-D02E64DB0418}"/>
              </a:ext>
            </a:extLst>
          </p:cNvPr>
          <p:cNvSpPr>
            <a:spLocks noGrp="1"/>
          </p:cNvSpPr>
          <p:nvPr>
            <p:ph type="subTitle" idx="1" hasCustomPrompt="1"/>
          </p:nvPr>
        </p:nvSpPr>
        <p:spPr>
          <a:xfrm>
            <a:off x="1090129" y="4037948"/>
            <a:ext cx="4204372" cy="1585612"/>
          </a:xfrm>
        </p:spPr>
        <p:txBody>
          <a:bodyPr>
            <a:normAutofit/>
          </a:bodyPr>
          <a:lstStyle>
            <a:lvl1pPr marL="0" indent="0" algn="l">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20" name="Group 19"/>
          <p:cNvGrpSpPr/>
          <p:nvPr userDrawn="1"/>
        </p:nvGrpSpPr>
        <p:grpSpPr>
          <a:xfrm>
            <a:off x="1090129" y="577907"/>
            <a:ext cx="3750812" cy="1137989"/>
            <a:chOff x="1090129" y="577907"/>
            <a:chExt cx="3750812" cy="1137989"/>
          </a:xfrm>
        </p:grpSpPr>
        <p:grpSp>
          <p:nvGrpSpPr>
            <p:cNvPr id="21" name="Group 20"/>
            <p:cNvGrpSpPr/>
            <p:nvPr userDrawn="1"/>
          </p:nvGrpSpPr>
          <p:grpSpPr>
            <a:xfrm>
              <a:off x="3042368" y="831274"/>
              <a:ext cx="1624635" cy="624898"/>
              <a:chOff x="3042368" y="831274"/>
              <a:chExt cx="1624635" cy="624898"/>
            </a:xfrm>
          </p:grpSpPr>
          <p:sp>
            <p:nvSpPr>
              <p:cNvPr id="23" name="Rectangle 22"/>
              <p:cNvSpPr/>
              <p:nvPr userDrawn="1"/>
            </p:nvSpPr>
            <p:spPr>
              <a:xfrm>
                <a:off x="3468047" y="1162030"/>
                <a:ext cx="1198956" cy="2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3042368" y="831274"/>
                <a:ext cx="1266092" cy="2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3066120" y="1054384"/>
                <a:ext cx="1266092" cy="2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2" name="Picture 21">
              <a:extLst>
                <a:ext uri="{FF2B5EF4-FFF2-40B4-BE49-F238E27FC236}">
                  <a16:creationId xmlns:a16="http://schemas.microsoft.com/office/drawing/2014/main" id="{1D747582-3055-A84D-B19F-278DB94F26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129" y="577907"/>
              <a:ext cx="3750812" cy="1137989"/>
            </a:xfrm>
            <a:prstGeom prst="rect">
              <a:avLst/>
            </a:prstGeom>
          </p:spPr>
        </p:pic>
      </p:grpSp>
      <p:sp>
        <p:nvSpPr>
          <p:cNvPr id="19"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3"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a:t>Add event/program name or stamp here</a:t>
            </a:r>
          </a:p>
        </p:txBody>
      </p:sp>
    </p:spTree>
    <p:extLst>
      <p:ext uri="{BB962C8B-B14F-4D97-AF65-F5344CB8AC3E}">
        <p14:creationId xmlns:p14="http://schemas.microsoft.com/office/powerpoint/2010/main" val="40509446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and Photo #12">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6A1EE58-264E-7F4C-9AE4-3D6A4856EB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073" b="-570"/>
          <a:stretch/>
        </p:blipFill>
        <p:spPr>
          <a:xfrm>
            <a:off x="4903436" y="0"/>
            <a:ext cx="7288564" cy="6246177"/>
          </a:xfrm>
          <a:prstGeom prst="rect">
            <a:avLst/>
          </a:prstGeom>
        </p:spPr>
      </p:pic>
      <p:sp>
        <p:nvSpPr>
          <p:cNvPr id="15" name="Rectangle 14"/>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ight Triangle 15"/>
          <p:cNvSpPr/>
          <p:nvPr userDrawn="1"/>
        </p:nvSpPr>
        <p:spPr>
          <a:xfrm rot="10800000" flipH="1">
            <a:off x="5262422" y="-1513"/>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9" name="Title 1">
            <a:extLst>
              <a:ext uri="{FF2B5EF4-FFF2-40B4-BE49-F238E27FC236}">
                <a16:creationId xmlns:a16="http://schemas.microsoft.com/office/drawing/2014/main" id="{C6044049-EA61-854D-BB8C-BA9E8F6C4E43}"/>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a:t>CLICK TO EDIT TITLE</a:t>
            </a:r>
          </a:p>
        </p:txBody>
      </p:sp>
      <p:sp>
        <p:nvSpPr>
          <p:cNvPr id="21" name="Text Placeholder 2">
            <a:extLst>
              <a:ext uri="{FF2B5EF4-FFF2-40B4-BE49-F238E27FC236}">
                <a16:creationId xmlns:a16="http://schemas.microsoft.com/office/drawing/2014/main" id="{9C55558F-7E34-4848-BAD2-775A3B85ABD0}"/>
              </a:ext>
            </a:extLst>
          </p:cNvPr>
          <p:cNvSpPr>
            <a:spLocks noGrp="1"/>
          </p:cNvSpPr>
          <p:nvPr>
            <p:ph type="body" sz="quarter" idx="16"/>
          </p:nvPr>
        </p:nvSpPr>
        <p:spPr>
          <a:xfrm>
            <a:off x="476250" y="2230438"/>
            <a:ext cx="4513263" cy="3490912"/>
          </a:xfrm>
        </p:spPr>
        <p:txBody>
          <a:bodyPr/>
          <a:lstStyle/>
          <a:p>
            <a:pPr lvl="0"/>
            <a:endParaRPr lang="en-US"/>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307062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and Photo (Research)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3AD99B-F372-3944-B786-81E224A2244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300419" y="0"/>
            <a:ext cx="6936390" cy="6199321"/>
          </a:xfrm>
          <a:prstGeom prst="rect">
            <a:avLst/>
          </a:prstGeom>
        </p:spPr>
      </p:pic>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24" name="Subtitle 2">
            <a:extLst>
              <a:ext uri="{FF2B5EF4-FFF2-40B4-BE49-F238E27FC236}">
                <a16:creationId xmlns:a16="http://schemas.microsoft.com/office/drawing/2014/main" id="{FFA56003-CAF6-3B49-921C-7F96F2BA600B}"/>
              </a:ext>
            </a:extLst>
          </p:cNvPr>
          <p:cNvSpPr>
            <a:spLocks noGrp="1"/>
          </p:cNvSpPr>
          <p:nvPr>
            <p:ph type="subTitle" idx="1" hasCustomPrompt="1"/>
          </p:nvPr>
        </p:nvSpPr>
        <p:spPr>
          <a:xfrm>
            <a:off x="477779" y="1638944"/>
            <a:ext cx="5079873" cy="4358443"/>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March of Dimes has launched six transdisciplinary Prematurity Research Centers aimed exclusively at finding the unknown causes of premature birth. </a:t>
            </a:r>
          </a:p>
          <a:p>
            <a:r>
              <a:rPr lang="en-US"/>
              <a:t>At these centers, we are pioneering a novel team approach to examine the complex problem of preterm birth from every angle. </a:t>
            </a:r>
          </a:p>
          <a:p>
            <a:r>
              <a:rPr lang="en-US"/>
              <a:t>Scientists from many diverse disciplines work together to develop new strategies to understand, and ultimately develop preventions for preterm labor. </a:t>
            </a:r>
            <a:endParaRPr lang="en-US" b="0" i="0">
              <a:effectLst/>
              <a:latin typeface="Arial" charset="0"/>
            </a:endParaRPr>
          </a:p>
        </p:txBody>
      </p:sp>
      <p:sp>
        <p:nvSpPr>
          <p:cNvPr id="25" name="Title 1">
            <a:extLst>
              <a:ext uri="{FF2B5EF4-FFF2-40B4-BE49-F238E27FC236}">
                <a16:creationId xmlns:a16="http://schemas.microsoft.com/office/drawing/2014/main" id="{89A99530-1061-6343-BFF8-B815201A9D21}"/>
              </a:ext>
            </a:extLst>
          </p:cNvPr>
          <p:cNvSpPr>
            <a:spLocks noGrp="1"/>
          </p:cNvSpPr>
          <p:nvPr>
            <p:ph type="title" hasCustomPrompt="1"/>
          </p:nvPr>
        </p:nvSpPr>
        <p:spPr>
          <a:xfrm>
            <a:off x="475835" y="912439"/>
            <a:ext cx="4513024" cy="524475"/>
          </a:xfrm>
          <a:ln>
            <a:noFill/>
          </a:ln>
        </p:spPr>
        <p:txBody>
          <a:bodyPr anchor="t">
            <a:normAutofit/>
          </a:bodyPr>
          <a:lstStyle>
            <a:lvl1pPr>
              <a:lnSpc>
                <a:spcPct val="80000"/>
              </a:lnSpc>
              <a:defRPr sz="3600" b="1" i="0" baseline="0">
                <a:solidFill>
                  <a:schemeClr val="bg1"/>
                </a:solidFill>
                <a:latin typeface="Arial Black" charset="0"/>
                <a:ea typeface="Arial Black" charset="0"/>
                <a:cs typeface="Arial Black" charset="0"/>
              </a:defRPr>
            </a:lvl1pPr>
          </a:lstStyle>
          <a:p>
            <a:r>
              <a:rPr lang="en-US"/>
              <a:t>RESEARCH</a:t>
            </a:r>
          </a:p>
        </p:txBody>
      </p:sp>
      <p:sp>
        <p:nvSpPr>
          <p:cNvPr id="17"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7643230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and Photo (Research) #2">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5E0A8F2-5B84-3D4A-A00A-ABF37C1408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300419" y="0"/>
            <a:ext cx="6936390" cy="6199321"/>
          </a:xfrm>
          <a:prstGeom prst="rect">
            <a:avLst/>
          </a:prstGeom>
        </p:spPr>
      </p:pic>
      <p:sp>
        <p:nvSpPr>
          <p:cNvPr id="15" name="Rectangle 14"/>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ight Triangle 15"/>
          <p:cNvSpPr/>
          <p:nvPr userDrawn="1"/>
        </p:nvSpPr>
        <p:spPr>
          <a:xfrm rot="10800000" flipH="1">
            <a:off x="5262422" y="-1513"/>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26" name="Subtitle 2">
            <a:extLst>
              <a:ext uri="{FF2B5EF4-FFF2-40B4-BE49-F238E27FC236}">
                <a16:creationId xmlns:a16="http://schemas.microsoft.com/office/drawing/2014/main" id="{CFA817F3-7599-664C-B505-607F970FF184}"/>
              </a:ext>
            </a:extLst>
          </p:cNvPr>
          <p:cNvSpPr>
            <a:spLocks noGrp="1"/>
          </p:cNvSpPr>
          <p:nvPr>
            <p:ph type="subTitle" idx="1" hasCustomPrompt="1"/>
          </p:nvPr>
        </p:nvSpPr>
        <p:spPr>
          <a:xfrm>
            <a:off x="477779" y="1638944"/>
            <a:ext cx="5079873" cy="4358443"/>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rgbClr val="000000"/>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March of Dimes has launched six transdisciplinary Prematurity Research Centers aimed exclusively at finding the unknown causes of premature birth. </a:t>
            </a:r>
          </a:p>
          <a:p>
            <a:r>
              <a:rPr lang="en-US"/>
              <a:t>At these centers, we are pioneering a novel team approach to examine the complex problem of preterm birth from every angle. </a:t>
            </a:r>
          </a:p>
          <a:p>
            <a:r>
              <a:rPr lang="en-US"/>
              <a:t>Scientists from many diverse disciplines work together to develop new strategies to understand, and ultimately develop preventions for preterm labor. </a:t>
            </a:r>
            <a:endParaRPr lang="en-US" b="0" i="0">
              <a:effectLst/>
              <a:latin typeface="Arial" charset="0"/>
            </a:endParaRPr>
          </a:p>
        </p:txBody>
      </p:sp>
      <p:sp>
        <p:nvSpPr>
          <p:cNvPr id="27" name="Title 1">
            <a:extLst>
              <a:ext uri="{FF2B5EF4-FFF2-40B4-BE49-F238E27FC236}">
                <a16:creationId xmlns:a16="http://schemas.microsoft.com/office/drawing/2014/main" id="{AFDDA5CD-4B41-4B44-BCFE-2EE3E7042D46}"/>
              </a:ext>
            </a:extLst>
          </p:cNvPr>
          <p:cNvSpPr>
            <a:spLocks noGrp="1"/>
          </p:cNvSpPr>
          <p:nvPr>
            <p:ph type="title" hasCustomPrompt="1"/>
          </p:nvPr>
        </p:nvSpPr>
        <p:spPr>
          <a:xfrm>
            <a:off x="475835" y="912439"/>
            <a:ext cx="4513024" cy="524475"/>
          </a:xfrm>
          <a:ln>
            <a:noFill/>
          </a:ln>
        </p:spPr>
        <p:txBody>
          <a:bodyPr anchor="t">
            <a:normAutofit/>
          </a:bodyPr>
          <a:lstStyle>
            <a:lvl1pPr>
              <a:lnSpc>
                <a:spcPct val="80000"/>
              </a:lnSpc>
              <a:defRPr sz="3600" b="1" i="0" baseline="0">
                <a:solidFill>
                  <a:srgbClr val="7029EC"/>
                </a:solidFill>
                <a:latin typeface="Arial Black" charset="0"/>
                <a:ea typeface="Arial Black" charset="0"/>
                <a:cs typeface="Arial Black" charset="0"/>
              </a:defRPr>
            </a:lvl1pPr>
          </a:lstStyle>
          <a:p>
            <a:r>
              <a:rPr lang="en-US"/>
              <a:t>RESEARCH</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8"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9"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8926801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and Photo Blank #5">
    <p:spTree>
      <p:nvGrpSpPr>
        <p:cNvPr id="1" name=""/>
        <p:cNvGrpSpPr/>
        <p:nvPr/>
      </p:nvGrpSpPr>
      <p:grpSpPr>
        <a:xfrm>
          <a:off x="0" y="0"/>
          <a:ext cx="0" cy="0"/>
          <a:chOff x="0" y="0"/>
          <a:chExt cx="0" cy="0"/>
        </a:xfrm>
      </p:grpSpPr>
      <p:sp>
        <p:nvSpPr>
          <p:cNvPr id="2" name="Rectangle 1"/>
          <p:cNvSpPr/>
          <p:nvPr userDrawn="1"/>
        </p:nvSpPr>
        <p:spPr>
          <a:xfrm>
            <a:off x="0" y="6176911"/>
            <a:ext cx="12192001" cy="681089"/>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0"/>
            <a:ext cx="5456904"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 name="Picture Placeholder 2"/>
          <p:cNvSpPr>
            <a:spLocks noGrp="1"/>
          </p:cNvSpPr>
          <p:nvPr>
            <p:ph type="pic" sz="quarter" idx="16" hasCustomPrompt="1"/>
          </p:nvPr>
        </p:nvSpPr>
        <p:spPr>
          <a:xfrm>
            <a:off x="5456239" y="1"/>
            <a:ext cx="6735762" cy="6187070"/>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14" name="Title 1">
            <a:extLst>
              <a:ext uri="{FF2B5EF4-FFF2-40B4-BE49-F238E27FC236}">
                <a16:creationId xmlns:a16="http://schemas.microsoft.com/office/drawing/2014/main" id="{75AB3BFA-7139-F944-8BAE-1B98B77BAF1F}"/>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20" name="Text Placeholder 2">
            <a:extLst>
              <a:ext uri="{FF2B5EF4-FFF2-40B4-BE49-F238E27FC236}">
                <a16:creationId xmlns:a16="http://schemas.microsoft.com/office/drawing/2014/main" id="{0F0AC403-9040-C242-9983-2DDB37D59641}"/>
              </a:ext>
            </a:extLst>
          </p:cNvPr>
          <p:cNvSpPr>
            <a:spLocks noGrp="1"/>
          </p:cNvSpPr>
          <p:nvPr>
            <p:ph type="body" sz="quarter" idx="17" hasCustomPrompt="1"/>
          </p:nvPr>
        </p:nvSpPr>
        <p:spPr>
          <a:xfrm>
            <a:off x="476250" y="2230438"/>
            <a:ext cx="4513263" cy="3490912"/>
          </a:xfrm>
        </p:spPr>
        <p:txBody>
          <a:bodyPr/>
          <a:lstStyle>
            <a:lvl1pPr>
              <a:defRPr>
                <a:solidFill>
                  <a:schemeClr val="bg1"/>
                </a:solidFill>
              </a:defRPr>
            </a:lvl1pPr>
          </a:lstStyle>
          <a:p>
            <a:pPr lvl="0"/>
            <a:r>
              <a:rPr lang="en-US"/>
              <a:t>To change the photo, right click the photo, select “format picture,” then “fill” and then select “picture or text fill.” Click on the “file” button (below “insert from”). A new window will open. Click the “insert” button to upload your own photo. To crop, zoom or move your photo, click the picture and click the “picture tools/format” tab from your top menu. The crop tool is to your right.</a:t>
            </a:r>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7936252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and Photo Blank #6">
    <p:bg>
      <p:bgPr>
        <a:solidFill>
          <a:schemeClr val="bg1">
            <a:alpha val="86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54569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6" name="Straight Connector 1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Picture Placeholder 2"/>
          <p:cNvSpPr>
            <a:spLocks noGrp="1"/>
          </p:cNvSpPr>
          <p:nvPr>
            <p:ph type="pic" sz="quarter" idx="16" hasCustomPrompt="1"/>
          </p:nvPr>
        </p:nvSpPr>
        <p:spPr>
          <a:xfrm>
            <a:off x="5456238" y="0"/>
            <a:ext cx="6735762" cy="6192931"/>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sp>
        <p:nvSpPr>
          <p:cNvPr id="14" name="Title 1">
            <a:extLst>
              <a:ext uri="{FF2B5EF4-FFF2-40B4-BE49-F238E27FC236}">
                <a16:creationId xmlns:a16="http://schemas.microsoft.com/office/drawing/2014/main" id="{4C51F0AA-1998-8741-935F-80C5CC9EB951}"/>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a:t>CLICK TO EDIT TITLE</a:t>
            </a:r>
          </a:p>
        </p:txBody>
      </p:sp>
      <p:sp>
        <p:nvSpPr>
          <p:cNvPr id="15" name="Text Placeholder 2">
            <a:extLst>
              <a:ext uri="{FF2B5EF4-FFF2-40B4-BE49-F238E27FC236}">
                <a16:creationId xmlns:a16="http://schemas.microsoft.com/office/drawing/2014/main" id="{A1B27B68-33E5-554E-A9E4-DF4C7317076B}"/>
              </a:ext>
            </a:extLst>
          </p:cNvPr>
          <p:cNvSpPr>
            <a:spLocks noGrp="1"/>
          </p:cNvSpPr>
          <p:nvPr>
            <p:ph type="body" sz="quarter" idx="17" hasCustomPrompt="1"/>
          </p:nvPr>
        </p:nvSpPr>
        <p:spPr>
          <a:xfrm>
            <a:off x="476250" y="2230438"/>
            <a:ext cx="4513263" cy="3490912"/>
          </a:xfrm>
        </p:spPr>
        <p:txBody>
          <a:bodyPr/>
          <a:lstStyle>
            <a:lvl1pPr>
              <a:defRPr/>
            </a:lvl1pPr>
          </a:lstStyle>
          <a:p>
            <a:pPr lvl="0"/>
            <a:r>
              <a:rPr lang="en-US"/>
              <a:t>To change the photo, right click the photo, select “format picture,” then “fill” and then select “picture or text fill.” Click on the “file” button (below “insert from”). A new window will open. Click the “insert” button to upload your own photo. To crop, zoom or move your photo, click the picture and click the “picture tools/format” tab from your top menu. The crop tool is to your right.</a:t>
            </a:r>
          </a:p>
        </p:txBody>
      </p:sp>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and Photo #1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9DF3A2-81B4-C14C-AD7E-999AAE44804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456904" y="-8010"/>
            <a:ext cx="6735096" cy="6221259"/>
          </a:xfrm>
          <a:prstGeom prst="rect">
            <a:avLst/>
          </a:prstGeom>
        </p:spPr>
      </p:pic>
      <p:sp>
        <p:nvSpPr>
          <p:cNvPr id="2" name="Rectangle 1"/>
          <p:cNvSpPr/>
          <p:nvPr userDrawn="1"/>
        </p:nvSpPr>
        <p:spPr>
          <a:xfrm>
            <a:off x="0" y="6176911"/>
            <a:ext cx="12192001" cy="681089"/>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0"/>
            <a:ext cx="5456904"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sp>
        <p:nvSpPr>
          <p:cNvPr id="20" name="Title 1">
            <a:extLst>
              <a:ext uri="{FF2B5EF4-FFF2-40B4-BE49-F238E27FC236}">
                <a16:creationId xmlns:a16="http://schemas.microsoft.com/office/drawing/2014/main" id="{434B4390-9B1B-CB47-9116-779048D5F381}"/>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21" name="Text Placeholder 2">
            <a:extLst>
              <a:ext uri="{FF2B5EF4-FFF2-40B4-BE49-F238E27FC236}">
                <a16:creationId xmlns:a16="http://schemas.microsoft.com/office/drawing/2014/main" id="{09361E23-9786-D041-A9D4-E162FF3EBB04}"/>
              </a:ext>
            </a:extLst>
          </p:cNvPr>
          <p:cNvSpPr>
            <a:spLocks noGrp="1"/>
          </p:cNvSpPr>
          <p:nvPr>
            <p:ph type="body" sz="quarter" idx="16"/>
          </p:nvPr>
        </p:nvSpPr>
        <p:spPr>
          <a:xfrm>
            <a:off x="476250" y="2230438"/>
            <a:ext cx="4513263" cy="3490912"/>
          </a:xfrm>
        </p:spPr>
        <p:txBody>
          <a:bodyPr/>
          <a:lstStyle>
            <a:lvl1pPr>
              <a:defRPr>
                <a:solidFill>
                  <a:schemeClr val="bg1"/>
                </a:solidFill>
              </a:defRPr>
            </a:lvl1pPr>
          </a:lstStyle>
          <a:p>
            <a:pPr lvl="0"/>
            <a:endParaRPr lang="en-US"/>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6579562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and Photo #14">
    <p:bg>
      <p:bgPr>
        <a:solidFill>
          <a:schemeClr val="bg1">
            <a:alpha val="86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54569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6" name="Straight Connector 1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14" name="Picture 13">
            <a:extLst>
              <a:ext uri="{FF2B5EF4-FFF2-40B4-BE49-F238E27FC236}">
                <a16:creationId xmlns:a16="http://schemas.microsoft.com/office/drawing/2014/main" id="{CCA28985-7564-8042-96E5-49DB09255AA3}"/>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456904" y="-8010"/>
            <a:ext cx="6735096" cy="6221259"/>
          </a:xfrm>
          <a:prstGeom prst="rect">
            <a:avLst/>
          </a:prstGeom>
        </p:spPr>
      </p:pic>
      <p:sp>
        <p:nvSpPr>
          <p:cNvPr id="11" name="Title 1">
            <a:extLst>
              <a:ext uri="{FF2B5EF4-FFF2-40B4-BE49-F238E27FC236}">
                <a16:creationId xmlns:a16="http://schemas.microsoft.com/office/drawing/2014/main" id="{DB7E7F12-BF79-4C49-9E57-B6E894AAFD7D}"/>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a:t>CLICK TO EDIT TITLE</a:t>
            </a:r>
          </a:p>
        </p:txBody>
      </p:sp>
      <p:sp>
        <p:nvSpPr>
          <p:cNvPr id="15" name="Text Placeholder 2">
            <a:extLst>
              <a:ext uri="{FF2B5EF4-FFF2-40B4-BE49-F238E27FC236}">
                <a16:creationId xmlns:a16="http://schemas.microsoft.com/office/drawing/2014/main" id="{CED24E0C-B7C6-CB46-BE9A-B44A7520FAF0}"/>
              </a:ext>
            </a:extLst>
          </p:cNvPr>
          <p:cNvSpPr>
            <a:spLocks noGrp="1"/>
          </p:cNvSpPr>
          <p:nvPr>
            <p:ph type="body" sz="quarter" idx="16"/>
          </p:nvPr>
        </p:nvSpPr>
        <p:spPr>
          <a:xfrm>
            <a:off x="476250" y="2230438"/>
            <a:ext cx="4513263" cy="3490912"/>
          </a:xfrm>
        </p:spPr>
        <p:txBody>
          <a:bodyPr/>
          <a:lstStyle/>
          <a:p>
            <a:pPr lvl="0"/>
            <a:endParaRPr lang="en-US"/>
          </a:p>
        </p:txBody>
      </p:sp>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036525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and Photo #15">
    <p:spTree>
      <p:nvGrpSpPr>
        <p:cNvPr id="1" name=""/>
        <p:cNvGrpSpPr/>
        <p:nvPr/>
      </p:nvGrpSpPr>
      <p:grpSpPr>
        <a:xfrm>
          <a:off x="0" y="0"/>
          <a:ext cx="0" cy="0"/>
          <a:chOff x="0" y="0"/>
          <a:chExt cx="0" cy="0"/>
        </a:xfrm>
      </p:grpSpPr>
      <p:sp>
        <p:nvSpPr>
          <p:cNvPr id="2" name="Rectangle 1"/>
          <p:cNvSpPr/>
          <p:nvPr userDrawn="1"/>
        </p:nvSpPr>
        <p:spPr>
          <a:xfrm>
            <a:off x="0" y="6176911"/>
            <a:ext cx="12192001" cy="681089"/>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0"/>
            <a:ext cx="5456904"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pic>
        <p:nvPicPr>
          <p:cNvPr id="20" name="Picture Placeholder 19">
            <a:extLst>
              <a:ext uri="{FF2B5EF4-FFF2-40B4-BE49-F238E27FC236}">
                <a16:creationId xmlns:a16="http://schemas.microsoft.com/office/drawing/2014/main" id="{40CFDAB4-E5D5-9D48-B919-6B1FC166E18F}"/>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a:xfrm>
            <a:off x="5456238" y="0"/>
            <a:ext cx="6735762" cy="6192931"/>
          </a:xfrm>
          <a:prstGeom prst="rect">
            <a:avLst/>
          </a:prstGeom>
        </p:spPr>
      </p:pic>
      <p:sp>
        <p:nvSpPr>
          <p:cNvPr id="14" name="Title 1">
            <a:extLst>
              <a:ext uri="{FF2B5EF4-FFF2-40B4-BE49-F238E27FC236}">
                <a16:creationId xmlns:a16="http://schemas.microsoft.com/office/drawing/2014/main" id="{89BD88EF-F9F9-CA40-AD9C-4D62D1CEC0F5}"/>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21" name="Text Placeholder 2">
            <a:extLst>
              <a:ext uri="{FF2B5EF4-FFF2-40B4-BE49-F238E27FC236}">
                <a16:creationId xmlns:a16="http://schemas.microsoft.com/office/drawing/2014/main" id="{70EAFF48-07E1-A746-A7B0-398B91743004}"/>
              </a:ext>
            </a:extLst>
          </p:cNvPr>
          <p:cNvSpPr>
            <a:spLocks noGrp="1"/>
          </p:cNvSpPr>
          <p:nvPr>
            <p:ph type="body" sz="quarter" idx="16"/>
          </p:nvPr>
        </p:nvSpPr>
        <p:spPr>
          <a:xfrm>
            <a:off x="476250" y="2230438"/>
            <a:ext cx="4513263" cy="3490912"/>
          </a:xfrm>
        </p:spPr>
        <p:txBody>
          <a:bodyPr/>
          <a:lstStyle>
            <a:lvl1pPr>
              <a:defRPr>
                <a:solidFill>
                  <a:schemeClr val="bg1"/>
                </a:solidFill>
              </a:defRPr>
            </a:lvl1pPr>
          </a:lstStyle>
          <a:p>
            <a:pPr lvl="0"/>
            <a:endParaRPr lang="en-US"/>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4164055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and Photo #16">
    <p:bg>
      <p:bgPr>
        <a:solidFill>
          <a:schemeClr val="bg1">
            <a:alpha val="86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54569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6" name="Straight Connector 1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27" y="6397111"/>
            <a:ext cx="1131849" cy="256708"/>
          </a:xfrm>
          <a:prstGeom prst="rect">
            <a:avLst/>
          </a:prstGeom>
        </p:spPr>
      </p:pic>
      <p:pic>
        <p:nvPicPr>
          <p:cNvPr id="11" name="Picture Placeholder 19">
            <a:extLst>
              <a:ext uri="{FF2B5EF4-FFF2-40B4-BE49-F238E27FC236}">
                <a16:creationId xmlns:a16="http://schemas.microsoft.com/office/drawing/2014/main" id="{AE35369A-0183-414C-B31A-F211DB2F1C6F}"/>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a:xfrm>
            <a:off x="5456238" y="0"/>
            <a:ext cx="6735762" cy="6192931"/>
          </a:xfrm>
          <a:prstGeom prst="rect">
            <a:avLst/>
          </a:prstGeom>
        </p:spPr>
      </p:pic>
      <p:sp>
        <p:nvSpPr>
          <p:cNvPr id="14" name="Title 1">
            <a:extLst>
              <a:ext uri="{FF2B5EF4-FFF2-40B4-BE49-F238E27FC236}">
                <a16:creationId xmlns:a16="http://schemas.microsoft.com/office/drawing/2014/main" id="{6D64E1BA-1D1A-FD40-A575-FA2104F3BB39}"/>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a:t>CLICK TO EDIT TITLE</a:t>
            </a:r>
          </a:p>
        </p:txBody>
      </p:sp>
      <p:sp>
        <p:nvSpPr>
          <p:cNvPr id="15" name="Text Placeholder 2">
            <a:extLst>
              <a:ext uri="{FF2B5EF4-FFF2-40B4-BE49-F238E27FC236}">
                <a16:creationId xmlns:a16="http://schemas.microsoft.com/office/drawing/2014/main" id="{F9129B2F-4789-CD44-A3DF-77811C190509}"/>
              </a:ext>
            </a:extLst>
          </p:cNvPr>
          <p:cNvSpPr>
            <a:spLocks noGrp="1"/>
          </p:cNvSpPr>
          <p:nvPr>
            <p:ph type="body" sz="quarter" idx="16"/>
          </p:nvPr>
        </p:nvSpPr>
        <p:spPr>
          <a:xfrm>
            <a:off x="476250" y="2230438"/>
            <a:ext cx="4513263" cy="3490912"/>
          </a:xfrm>
        </p:spPr>
        <p:txBody>
          <a:bodyPr/>
          <a:lstStyle/>
          <a:p>
            <a:pPr lvl="0"/>
            <a:endParaRPr lang="en-US"/>
          </a:p>
        </p:txBody>
      </p:sp>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9355004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and Photo #17">
    <p:spTree>
      <p:nvGrpSpPr>
        <p:cNvPr id="1" name=""/>
        <p:cNvGrpSpPr/>
        <p:nvPr/>
      </p:nvGrpSpPr>
      <p:grpSpPr>
        <a:xfrm>
          <a:off x="0" y="0"/>
          <a:ext cx="0" cy="0"/>
          <a:chOff x="0" y="0"/>
          <a:chExt cx="0" cy="0"/>
        </a:xfrm>
      </p:grpSpPr>
      <p:sp>
        <p:nvSpPr>
          <p:cNvPr id="2" name="Rectangle 1"/>
          <p:cNvSpPr/>
          <p:nvPr userDrawn="1"/>
        </p:nvSpPr>
        <p:spPr>
          <a:xfrm>
            <a:off x="0" y="6176911"/>
            <a:ext cx="12192001" cy="681089"/>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0"/>
            <a:ext cx="5456904"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088" y="6393058"/>
            <a:ext cx="1143639" cy="259382"/>
          </a:xfrm>
          <a:prstGeom prst="rect">
            <a:avLst/>
          </a:prstGeom>
        </p:spPr>
      </p:pic>
      <p:pic>
        <p:nvPicPr>
          <p:cNvPr id="20" name="Picture 19">
            <a:extLst>
              <a:ext uri="{FF2B5EF4-FFF2-40B4-BE49-F238E27FC236}">
                <a16:creationId xmlns:a16="http://schemas.microsoft.com/office/drawing/2014/main" id="{DA3C9EDD-FC91-0945-BF68-324C1A742C7D}"/>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464694" y="-1"/>
            <a:ext cx="6727306" cy="6205239"/>
          </a:xfrm>
          <a:prstGeom prst="rect">
            <a:avLst/>
          </a:prstGeom>
        </p:spPr>
      </p:pic>
      <p:sp>
        <p:nvSpPr>
          <p:cNvPr id="14" name="Title 1">
            <a:extLst>
              <a:ext uri="{FF2B5EF4-FFF2-40B4-BE49-F238E27FC236}">
                <a16:creationId xmlns:a16="http://schemas.microsoft.com/office/drawing/2014/main" id="{C0D591ED-C07C-1A4A-A730-4D7B9A4B553E}"/>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a:t>CLICK TO EDIT TITLE</a:t>
            </a:r>
          </a:p>
        </p:txBody>
      </p:sp>
      <p:sp>
        <p:nvSpPr>
          <p:cNvPr id="21" name="Text Placeholder 2">
            <a:extLst>
              <a:ext uri="{FF2B5EF4-FFF2-40B4-BE49-F238E27FC236}">
                <a16:creationId xmlns:a16="http://schemas.microsoft.com/office/drawing/2014/main" id="{3A919E8F-CA0D-7B43-B788-66147112FC88}"/>
              </a:ext>
            </a:extLst>
          </p:cNvPr>
          <p:cNvSpPr>
            <a:spLocks noGrp="1"/>
          </p:cNvSpPr>
          <p:nvPr>
            <p:ph type="body" sz="quarter" idx="16"/>
          </p:nvPr>
        </p:nvSpPr>
        <p:spPr>
          <a:xfrm>
            <a:off x="476250" y="2230438"/>
            <a:ext cx="4513263" cy="3490912"/>
          </a:xfrm>
        </p:spPr>
        <p:txBody>
          <a:bodyPr/>
          <a:lstStyle>
            <a:lvl1pPr>
              <a:defRPr>
                <a:solidFill>
                  <a:schemeClr val="bg1"/>
                </a:solidFill>
              </a:defRPr>
            </a:lvl1pPr>
          </a:lstStyle>
          <a:p>
            <a:pPr lvl="0"/>
            <a:endParaRPr lang="en-US"/>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50484585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38" Type="http://schemas.openxmlformats.org/officeDocument/2006/relationships/slideLayout" Target="../slideLayouts/slideLayout138.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144" Type="http://schemas.openxmlformats.org/officeDocument/2006/relationships/slideLayout" Target="../slideLayouts/slideLayout144.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5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51" Type="http://schemas.openxmlformats.org/officeDocument/2006/relationships/slideLayout" Target="../slideLayouts/slideLayout15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GUIDELINES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t>Titles should always be set in Arial Black, at minimum 36 </a:t>
            </a:r>
            <a:r>
              <a:rPr lang="en-US" err="1"/>
              <a:t>pt</a:t>
            </a:r>
            <a:r>
              <a:rPr lang="en-US"/>
              <a:t>, all uppercase. If Arial Black is unavailable, substitute with Arial Bold. </a:t>
            </a:r>
          </a:p>
          <a:p>
            <a:pPr lvl="0"/>
            <a:r>
              <a:rPr lang="en-US"/>
              <a:t>For body copy, use Arial regular font, 18 pt. To preserve readability, never make this copy smaller than 14 pt.</a:t>
            </a:r>
          </a:p>
          <a:p>
            <a:pPr lvl="1"/>
            <a:r>
              <a:rPr lang="en-US"/>
              <a:t>This is a first level bullet, Arial regular, 18 </a:t>
            </a:r>
            <a:r>
              <a:rPr lang="en-US" err="1"/>
              <a:t>pt</a:t>
            </a:r>
            <a:endParaRPr lang="en-US"/>
          </a:p>
          <a:p>
            <a:pPr lvl="2"/>
            <a:r>
              <a:rPr lang="en-US"/>
              <a:t>This is a second level bullet, Arial regular, 16 </a:t>
            </a:r>
            <a:r>
              <a:rPr lang="en-US" err="1"/>
              <a:t>pt</a:t>
            </a:r>
            <a:endParaRPr lang="en-US"/>
          </a:p>
          <a:p>
            <a:pPr lvl="3"/>
            <a:r>
              <a:rPr lang="en-US"/>
              <a:t>This is a numbered list, Arial regular, 16pt</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ctr">
              <a:defRPr sz="1000" b="0" i="0">
                <a:solidFill>
                  <a:schemeClr val="tx1">
                    <a:tint val="75000"/>
                  </a:schemeClr>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b="0" i="0">
                <a:solidFill>
                  <a:schemeClr val="tx1">
                    <a:tint val="75000"/>
                  </a:schemeClr>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0" i="0">
                <a:solidFill>
                  <a:schemeClr val="tx1">
                    <a:tint val="75000"/>
                  </a:schemeClr>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112558326"/>
      </p:ext>
    </p:extLst>
  </p:cSld>
  <p:clrMap bg1="lt1" tx1="dk1" bg2="lt2" tx2="dk2" accent1="accent1" accent2="accent2" accent3="accent3" accent4="accent4" accent5="accent5" accent6="accent6" hlink="hlink" folHlink="folHlink"/>
  <p:sldLayoutIdLst>
    <p:sldLayoutId id="2147483649" r:id="rId1"/>
    <p:sldLayoutId id="2147483715" r:id="rId2"/>
    <p:sldLayoutId id="2147483660" r:id="rId3"/>
    <p:sldLayoutId id="2147483717" r:id="rId4"/>
    <p:sldLayoutId id="2147483761" r:id="rId5"/>
    <p:sldLayoutId id="2147483817" r:id="rId6"/>
    <p:sldLayoutId id="2147483762" r:id="rId7"/>
    <p:sldLayoutId id="2147483819" r:id="rId8"/>
    <p:sldLayoutId id="2147483815" r:id="rId9"/>
    <p:sldLayoutId id="2147483820" r:id="rId10"/>
    <p:sldLayoutId id="2147483816" r:id="rId11"/>
    <p:sldLayoutId id="2147483821" r:id="rId12"/>
    <p:sldLayoutId id="2147483692" r:id="rId13"/>
    <p:sldLayoutId id="2147483718" r:id="rId14"/>
    <p:sldLayoutId id="2147483765" r:id="rId15"/>
    <p:sldLayoutId id="2147483766" r:id="rId16"/>
    <p:sldLayoutId id="2147483767" r:id="rId17"/>
    <p:sldLayoutId id="2147483904" r:id="rId18"/>
    <p:sldLayoutId id="2147483905" r:id="rId19"/>
    <p:sldLayoutId id="2147483768" r:id="rId20"/>
    <p:sldLayoutId id="2147483771" r:id="rId21"/>
    <p:sldLayoutId id="2147483769" r:id="rId22"/>
    <p:sldLayoutId id="2147483772" r:id="rId23"/>
    <p:sldLayoutId id="2147483696" r:id="rId24"/>
    <p:sldLayoutId id="2147483720" r:id="rId25"/>
    <p:sldLayoutId id="2147483697" r:id="rId26"/>
    <p:sldLayoutId id="2147483722" r:id="rId27"/>
    <p:sldLayoutId id="2147483698" r:id="rId28"/>
    <p:sldLayoutId id="2147483724" r:id="rId29"/>
    <p:sldLayoutId id="2147483788" r:id="rId30"/>
    <p:sldLayoutId id="2147483907" r:id="rId31"/>
    <p:sldLayoutId id="2147483789" r:id="rId32"/>
    <p:sldLayoutId id="2147483778" r:id="rId33"/>
    <p:sldLayoutId id="2147483790" r:id="rId34"/>
    <p:sldLayoutId id="2147483783" r:id="rId35"/>
    <p:sldLayoutId id="2147483791" r:id="rId36"/>
    <p:sldLayoutId id="2147483784" r:id="rId37"/>
    <p:sldLayoutId id="2147483774" r:id="rId38"/>
    <p:sldLayoutId id="2147483906" r:id="rId39"/>
    <p:sldLayoutId id="2147483792" r:id="rId40"/>
    <p:sldLayoutId id="2147483785" r:id="rId41"/>
    <p:sldLayoutId id="2147483793" r:id="rId42"/>
    <p:sldLayoutId id="2147483786" r:id="rId43"/>
    <p:sldLayoutId id="2147483801" r:id="rId44"/>
    <p:sldLayoutId id="2147483728" r:id="rId45"/>
    <p:sldLayoutId id="2147483800" r:id="rId46"/>
    <p:sldLayoutId id="2147483776" r:id="rId47"/>
    <p:sldLayoutId id="2147483651" r:id="rId48"/>
    <p:sldLayoutId id="2147483731" r:id="rId49"/>
    <p:sldLayoutId id="2147483668" r:id="rId50"/>
    <p:sldLayoutId id="2147483733" r:id="rId51"/>
    <p:sldLayoutId id="2147483804" r:id="rId52"/>
    <p:sldLayoutId id="2147483803" r:id="rId53"/>
    <p:sldLayoutId id="2147483805" r:id="rId54"/>
    <p:sldLayoutId id="2147483897" r:id="rId55"/>
    <p:sldLayoutId id="2147483898" r:id="rId56"/>
    <p:sldLayoutId id="2147483703" r:id="rId57"/>
    <p:sldLayoutId id="2147483734" r:id="rId58"/>
    <p:sldLayoutId id="2147483809" r:id="rId59"/>
    <p:sldLayoutId id="2147483811" r:id="rId60"/>
    <p:sldLayoutId id="2147483823" r:id="rId61"/>
    <p:sldLayoutId id="2147483843" r:id="rId62"/>
    <p:sldLayoutId id="2147483810" r:id="rId63"/>
    <p:sldLayoutId id="2147483812" r:id="rId64"/>
    <p:sldLayoutId id="2147483824" r:id="rId65"/>
    <p:sldLayoutId id="2147483739" r:id="rId66"/>
    <p:sldLayoutId id="2147483842" r:id="rId67"/>
    <p:sldLayoutId id="2147483661" r:id="rId68"/>
    <p:sldLayoutId id="2147483874" r:id="rId69"/>
    <p:sldLayoutId id="2147483875" r:id="rId70"/>
    <p:sldLayoutId id="2147483706" r:id="rId71"/>
    <p:sldLayoutId id="2147483746" r:id="rId72"/>
    <p:sldLayoutId id="2147483822" r:id="rId73"/>
    <p:sldLayoutId id="2147483833" r:id="rId74"/>
    <p:sldLayoutId id="2147483910" r:id="rId75"/>
    <p:sldLayoutId id="2147483814" r:id="rId76"/>
    <p:sldLayoutId id="2147483825" r:id="rId77"/>
    <p:sldLayoutId id="2147483829" r:id="rId78"/>
    <p:sldLayoutId id="2147483826" r:id="rId79"/>
    <p:sldLayoutId id="2147483830" r:id="rId80"/>
    <p:sldLayoutId id="2147483828" r:id="rId81"/>
    <p:sldLayoutId id="2147483831" r:id="rId82"/>
    <p:sldLayoutId id="2147483827" r:id="rId83"/>
    <p:sldLayoutId id="2147483832" r:id="rId84"/>
    <p:sldLayoutId id="2147483687" r:id="rId85"/>
    <p:sldLayoutId id="2147483741" r:id="rId86"/>
    <p:sldLayoutId id="2147483856" r:id="rId87"/>
    <p:sldLayoutId id="2147483857" r:id="rId88"/>
    <p:sldLayoutId id="2147483858" r:id="rId89"/>
    <p:sldLayoutId id="2147483859" r:id="rId90"/>
    <p:sldLayoutId id="2147483908" r:id="rId91"/>
    <p:sldLayoutId id="2147483909" r:id="rId92"/>
    <p:sldLayoutId id="2147483674" r:id="rId93"/>
    <p:sldLayoutId id="2147483743" r:id="rId94"/>
    <p:sldLayoutId id="2147483834" r:id="rId95"/>
    <p:sldLayoutId id="2147483835" r:id="rId96"/>
    <p:sldLayoutId id="2147483840" r:id="rId97"/>
    <p:sldLayoutId id="2147483841" r:id="rId98"/>
    <p:sldLayoutId id="2147483836" r:id="rId99"/>
    <p:sldLayoutId id="2147483837" r:id="rId100"/>
    <p:sldLayoutId id="2147483838" r:id="rId101"/>
    <p:sldLayoutId id="2147483839" r:id="rId102"/>
    <p:sldLayoutId id="2147483690" r:id="rId103"/>
    <p:sldLayoutId id="2147483848" r:id="rId104"/>
    <p:sldLayoutId id="2147483847" r:id="rId105"/>
    <p:sldLayoutId id="2147483846" r:id="rId106"/>
    <p:sldLayoutId id="2147483845" r:id="rId107"/>
    <p:sldLayoutId id="2147483745" r:id="rId108"/>
    <p:sldLayoutId id="2147483896" r:id="rId109"/>
    <p:sldLayoutId id="2147483844" r:id="rId110"/>
    <p:sldLayoutId id="2147483849" r:id="rId111"/>
    <p:sldLayoutId id="2147483852" r:id="rId112"/>
    <p:sldLayoutId id="2147483853" r:id="rId113"/>
    <p:sldLayoutId id="2147483855" r:id="rId114"/>
    <p:sldLayoutId id="2147483867" r:id="rId115"/>
    <p:sldLayoutId id="2147483869" r:id="rId116"/>
    <p:sldLayoutId id="2147483873" r:id="rId117"/>
    <p:sldLayoutId id="2147483707" r:id="rId118"/>
    <p:sldLayoutId id="2147483750" r:id="rId119"/>
    <p:sldLayoutId id="2147483883" r:id="rId120"/>
    <p:sldLayoutId id="2147483752" r:id="rId121"/>
    <p:sldLayoutId id="2147483708" r:id="rId122"/>
    <p:sldLayoutId id="2147483882" r:id="rId123"/>
    <p:sldLayoutId id="2147483911" r:id="rId124"/>
    <p:sldLayoutId id="2147483912" r:id="rId125"/>
    <p:sldLayoutId id="2147483900" r:id="rId126"/>
    <p:sldLayoutId id="2147483881" r:id="rId127"/>
    <p:sldLayoutId id="2147483901" r:id="rId128"/>
    <p:sldLayoutId id="2147483902" r:id="rId129"/>
    <p:sldLayoutId id="2147483710" r:id="rId130"/>
    <p:sldLayoutId id="2147483756" r:id="rId131"/>
    <p:sldLayoutId id="2147483711" r:id="rId132"/>
    <p:sldLayoutId id="2147483886" r:id="rId133"/>
    <p:sldLayoutId id="2147483890" r:id="rId134"/>
    <p:sldLayoutId id="2147483891" r:id="rId135"/>
    <p:sldLayoutId id="2147483887" r:id="rId136"/>
    <p:sldLayoutId id="2147483889" r:id="rId137"/>
    <p:sldLayoutId id="2147483864" r:id="rId138"/>
    <p:sldLayoutId id="2147483861" r:id="rId139"/>
    <p:sldLayoutId id="2147483893" r:id="rId140"/>
    <p:sldLayoutId id="2147483892" r:id="rId141"/>
    <p:sldLayoutId id="2147483894" r:id="rId142"/>
    <p:sldLayoutId id="2147483895" r:id="rId143"/>
    <p:sldLayoutId id="2147483863" r:id="rId144"/>
    <p:sldLayoutId id="2147483860" r:id="rId145"/>
    <p:sldLayoutId id="2147483870" r:id="rId146"/>
    <p:sldLayoutId id="2147483865" r:id="rId147"/>
    <p:sldLayoutId id="2147483884" r:id="rId148"/>
    <p:sldLayoutId id="2147483871" r:id="rId149"/>
    <p:sldLayoutId id="2147483652" r:id="rId150"/>
    <p:sldLayoutId id="2147483760" r:id="rId151"/>
    <p:sldLayoutId id="2147483913" r:id="rId152"/>
  </p:sldLayoutIdLst>
  <p:hf hdr="0"/>
  <p:txStyles>
    <p:titleStyle>
      <a:lvl1pPr algn="l" defTabSz="914400" rtl="0" eaLnBrk="1" latinLnBrk="0" hangingPunct="1">
        <a:lnSpc>
          <a:spcPct val="90000"/>
        </a:lnSpc>
        <a:spcBef>
          <a:spcPct val="0"/>
        </a:spcBef>
        <a:buNone/>
        <a:defRPr sz="4400" b="1" i="0" kern="1200">
          <a:solidFill>
            <a:srgbClr val="7029EC"/>
          </a:solidFill>
          <a:latin typeface="Arial Black" charset="0"/>
          <a:ea typeface="Arial Black" charset="0"/>
          <a:cs typeface="Arial Black" charset="0"/>
        </a:defRPr>
      </a:lvl1pPr>
    </p:titleStyle>
    <p:bodyStyle>
      <a:lvl1pPr marL="0" marR="0" indent="0" algn="l" defTabSz="914400" rtl="0" eaLnBrk="1" fontAlgn="auto" latinLnBrk="0" hangingPunct="1">
        <a:lnSpc>
          <a:spcPct val="90000"/>
        </a:lnSpc>
        <a:spcBef>
          <a:spcPts val="1000"/>
        </a:spcBef>
        <a:spcAft>
          <a:spcPts val="0"/>
        </a:spcAft>
        <a:buClrTx/>
        <a:buSzTx/>
        <a:buFont typeface="Arial"/>
        <a:buNone/>
        <a:tabLst/>
        <a:defRPr sz="1800" kern="1200" baseline="0">
          <a:solidFill>
            <a:srgbClr val="00000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800" kern="1200" baseline="0">
          <a:solidFill>
            <a:srgbClr val="000000"/>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600" kern="1200" baseline="0">
          <a:solidFill>
            <a:srgbClr val="000000"/>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6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hyperlink" Target="https://gifts.marchofdimes.org/gifts-empower" TargetMode="External"/><Relationship Id="rId13" Type="http://schemas.openxmlformats.org/officeDocument/2006/relationships/image" Target="../media/image101.jpg"/><Relationship Id="rId3" Type="http://schemas.openxmlformats.org/officeDocument/2006/relationships/image" Target="../media/image96.png"/><Relationship Id="rId7" Type="http://schemas.openxmlformats.org/officeDocument/2006/relationships/image" Target="../media/image98.png"/><Relationship Id="rId12" Type="http://schemas.openxmlformats.org/officeDocument/2006/relationships/hyperlink" Target="https://www.marchofdimes.org/ecard.aspx" TargetMode="External"/><Relationship Id="rId2" Type="http://schemas.openxmlformats.org/officeDocument/2006/relationships/hyperlink" Target="https://www.marchofdimes.org/materials/Gratitude-Gifts-for-Healthcare-Providers.pdf" TargetMode="External"/><Relationship Id="rId1" Type="http://schemas.openxmlformats.org/officeDocument/2006/relationships/slideLayout" Target="../slideLayouts/slideLayout142.xml"/><Relationship Id="rId6" Type="http://schemas.openxmlformats.org/officeDocument/2006/relationships/hyperlink" Target="https://gifts.marchofdimes.org/inspired-gear" TargetMode="External"/><Relationship Id="rId11" Type="http://schemas.openxmlformats.org/officeDocument/2006/relationships/image" Target="../media/image100.jpg"/><Relationship Id="rId5" Type="http://schemas.openxmlformats.org/officeDocument/2006/relationships/image" Target="../media/image97.png"/><Relationship Id="rId10" Type="http://schemas.openxmlformats.org/officeDocument/2006/relationships/hyperlink" Target="file:///D:\Users\MHyatt\Downloads\Gratitude%20Event%20Guide%20(1).pdf" TargetMode="External"/><Relationship Id="rId4" Type="http://schemas.openxmlformats.org/officeDocument/2006/relationships/hyperlink" Target="https://www.successories.com/" TargetMode="External"/><Relationship Id="rId9"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hyperlink" Target="https://positivepsychology.com/gratitude-research/#psychology-gratitude" TargetMode="External"/><Relationship Id="rId2" Type="http://schemas.openxmlformats.org/officeDocument/2006/relationships/notesSlide" Target="../notesSlides/notesSlide1.xml"/><Relationship Id="rId1" Type="http://schemas.openxmlformats.org/officeDocument/2006/relationships/slideLayout" Target="../slideLayouts/slideLayout152.xml"/><Relationship Id="rId5" Type="http://schemas.openxmlformats.org/officeDocument/2006/relationships/hyperlink" Target="https://web-a-ebscohost-com.authenticate.library.duq.edu/ehost/detail/detail?vid=2&amp;sid=314665ca-0dcc-47bb-b530-923d119886db%40sdc-v-sessmgr02&amp;bdata=JnNpdGU9ZWhvc3QtbGl2ZQ%3d%3d#AN=134716224&amp;db=afh" TargetMode="External"/><Relationship Id="rId4" Type="http://schemas.openxmlformats.org/officeDocument/2006/relationships/hyperlink" Target="https://search-proquest-com.authenticate.library.duq.edu/central/docview/1692238363/7D89ED436AC94667PQ/3?accountid=1061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2" Type="http://schemas.openxmlformats.org/officeDocument/2006/relationships/hyperlink" Target="https://zoom.us/" TargetMode="Externa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hyperlink" Target="https://blog.volunteerspot.com/volunteer_guru/2011/03/the-perfect-volunteer-thank-you-note.html" TargetMode="External"/><Relationship Id="rId2" Type="http://schemas.openxmlformats.org/officeDocument/2006/relationships/hyperlink" Target="https://getfullyfunded.com/15-clever-practical-affordable-ideas-thanking-volunteers/" TargetMode="External"/><Relationship Id="rId1" Type="http://schemas.openxmlformats.org/officeDocument/2006/relationships/slideLayout" Target="../slideLayouts/slideLayout139.xml"/><Relationship Id="rId5" Type="http://schemas.openxmlformats.org/officeDocument/2006/relationships/hyperlink" Target="https://www.tribute.co/" TargetMode="External"/><Relationship Id="rId4" Type="http://schemas.openxmlformats.org/officeDocument/2006/relationships/hyperlink" Target="https://catchafireblog.org/the-virtual-high-five-how-to-thank-your-skills-based-volunteer-e606c4610482"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Healthy Moms. Strong babies.</a:t>
            </a:r>
          </a:p>
        </p:txBody>
      </p:sp>
      <p:sp>
        <p:nvSpPr>
          <p:cNvPr id="3" name="Subtitle 2"/>
          <p:cNvSpPr>
            <a:spLocks noGrp="1"/>
          </p:cNvSpPr>
          <p:nvPr>
            <p:ph type="subTitle" idx="1"/>
          </p:nvPr>
        </p:nvSpPr>
        <p:spPr>
          <a:xfrm>
            <a:off x="615892" y="4118779"/>
            <a:ext cx="7856989" cy="1349857"/>
          </a:xfrm>
        </p:spPr>
        <p:txBody>
          <a:bodyPr>
            <a:noAutofit/>
          </a:bodyPr>
          <a:lstStyle/>
          <a:p>
            <a:pPr>
              <a:lnSpc>
                <a:spcPct val="200000"/>
              </a:lnSpc>
            </a:pPr>
            <a:r>
              <a:rPr lang="en-US" sz="3000" b="1" dirty="0"/>
              <a:t>Volunteer Appreciation &amp; Gratitude Toolkit </a:t>
            </a:r>
          </a:p>
        </p:txBody>
      </p:sp>
      <p:sp>
        <p:nvSpPr>
          <p:cNvPr id="4" name="Date Placeholder 3"/>
          <p:cNvSpPr>
            <a:spLocks noGrp="1"/>
          </p:cNvSpPr>
          <p:nvPr>
            <p:ph type="dt" sz="half" idx="38"/>
          </p:nvPr>
        </p:nvSpPr>
        <p:spPr/>
        <p:txBody>
          <a:bodyPr/>
          <a:lstStyle/>
          <a:p>
            <a:r>
              <a:rPr lang="en-US" dirty="0" smtClean="0"/>
              <a:t>September 2020</a:t>
            </a:r>
            <a:endParaRPr lang="en-US" dirty="0"/>
          </a:p>
        </p:txBody>
      </p:sp>
      <p:sp>
        <p:nvSpPr>
          <p:cNvPr id="5" name="Text Placeholder 4"/>
          <p:cNvSpPr>
            <a:spLocks noGrp="1"/>
          </p:cNvSpPr>
          <p:nvPr>
            <p:ph type="body" sz="quarter" idx="13"/>
          </p:nvPr>
        </p:nvSpPr>
        <p:spPr/>
        <p:txBody>
          <a:bodyPr/>
          <a:lstStyle/>
          <a:p>
            <a:r>
              <a:rPr lang="en-US" dirty="0"/>
              <a:t>By: Morghan Hyatt (Volunteer Engagement and Mobilization Intern) </a:t>
            </a:r>
          </a:p>
        </p:txBody>
      </p:sp>
    </p:spTree>
    <p:extLst>
      <p:ext uri="{BB962C8B-B14F-4D97-AF65-F5344CB8AC3E}">
        <p14:creationId xmlns:p14="http://schemas.microsoft.com/office/powerpoint/2010/main" val="12985811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1200" dirty="0"/>
              <a:t>Elaine Whitelaw Volunteer Service Award</a:t>
            </a:r>
          </a:p>
        </p:txBody>
      </p:sp>
      <p:sp>
        <p:nvSpPr>
          <p:cNvPr id="3" name="Text Placeholder 2"/>
          <p:cNvSpPr>
            <a:spLocks noGrp="1"/>
          </p:cNvSpPr>
          <p:nvPr>
            <p:ph type="body" sz="quarter" idx="20"/>
          </p:nvPr>
        </p:nvSpPr>
        <p:spPr/>
        <p:txBody>
          <a:bodyPr/>
          <a:lstStyle/>
          <a:p>
            <a:r>
              <a:rPr lang="en-US" sz="1200" dirty="0" smtClean="0"/>
              <a:t>Paula Ransom Volunteer Partner Award </a:t>
            </a:r>
            <a:endParaRPr lang="en-US" sz="1200" dirty="0"/>
          </a:p>
        </p:txBody>
      </p:sp>
      <p:sp>
        <p:nvSpPr>
          <p:cNvPr id="4" name="Text Placeholder 3"/>
          <p:cNvSpPr>
            <a:spLocks noGrp="1"/>
          </p:cNvSpPr>
          <p:nvPr>
            <p:ph type="body" sz="quarter" idx="21"/>
          </p:nvPr>
        </p:nvSpPr>
        <p:spPr/>
        <p:txBody>
          <a:bodyPr/>
          <a:lstStyle/>
          <a:p>
            <a:r>
              <a:rPr lang="en-US" sz="1200" dirty="0" smtClean="0"/>
              <a:t>March for Babies Step Up! Volunteer Leadership Award </a:t>
            </a:r>
            <a:endParaRPr lang="en-US" sz="1200" dirty="0"/>
          </a:p>
        </p:txBody>
      </p:sp>
      <p:sp>
        <p:nvSpPr>
          <p:cNvPr id="5" name="Text Placeholder 4"/>
          <p:cNvSpPr>
            <a:spLocks noGrp="1"/>
          </p:cNvSpPr>
          <p:nvPr>
            <p:ph type="body" sz="quarter" idx="22"/>
          </p:nvPr>
        </p:nvSpPr>
        <p:spPr/>
        <p:txBody>
          <a:bodyPr/>
          <a:lstStyle/>
          <a:p>
            <a:r>
              <a:rPr lang="en-US" sz="1800" dirty="0" smtClean="0"/>
              <a:t>See award descriptions and a promotion video in the Volunteer Learning Center! </a:t>
            </a:r>
            <a:endParaRPr lang="en-US" sz="1800" dirty="0"/>
          </a:p>
        </p:txBody>
      </p:sp>
      <p:sp>
        <p:nvSpPr>
          <p:cNvPr id="6" name="Text Placeholder 5"/>
          <p:cNvSpPr>
            <a:spLocks noGrp="1"/>
          </p:cNvSpPr>
          <p:nvPr>
            <p:ph type="body" sz="quarter" idx="23"/>
          </p:nvPr>
        </p:nvSpPr>
        <p:spPr/>
        <p:txBody>
          <a:bodyPr/>
          <a:lstStyle/>
          <a:p>
            <a:r>
              <a:rPr lang="en-US" dirty="0" smtClean="0"/>
              <a:t>Mission Impact Volunteer Leadership Award </a:t>
            </a:r>
            <a:endParaRPr lang="en-US" dirty="0"/>
          </a:p>
        </p:txBody>
      </p:sp>
      <p:sp>
        <p:nvSpPr>
          <p:cNvPr id="7" name="Text Placeholder 6"/>
          <p:cNvSpPr>
            <a:spLocks noGrp="1"/>
          </p:cNvSpPr>
          <p:nvPr>
            <p:ph type="body" sz="quarter" idx="24"/>
          </p:nvPr>
        </p:nvSpPr>
        <p:spPr/>
        <p:txBody>
          <a:bodyPr/>
          <a:lstStyle/>
          <a:p>
            <a:r>
              <a:rPr lang="en-US" dirty="0" smtClean="0"/>
              <a:t>Market Volunteer of the Year Award</a:t>
            </a:r>
            <a:endParaRPr lang="en-US" dirty="0"/>
          </a:p>
        </p:txBody>
      </p:sp>
      <p:sp>
        <p:nvSpPr>
          <p:cNvPr id="8" name="Subtitle 7"/>
          <p:cNvSpPr>
            <a:spLocks noGrp="1"/>
          </p:cNvSpPr>
          <p:nvPr>
            <p:ph type="subTitle" idx="1"/>
          </p:nvPr>
        </p:nvSpPr>
        <p:spPr/>
        <p:txBody>
          <a:bodyPr/>
          <a:lstStyle/>
          <a:p>
            <a:r>
              <a:rPr lang="en-US" b="1" dirty="0"/>
              <a:t>Who Can Nominate?</a:t>
            </a:r>
            <a:r>
              <a:rPr lang="en-US" dirty="0"/>
              <a:t> Any staff member or volunteer may nominate one or more volunteers for any category. We ask that volunteers nominating other volunteer leaders alert their </a:t>
            </a:r>
            <a:r>
              <a:rPr lang="en-US" dirty="0" smtClean="0"/>
              <a:t>staff partner. </a:t>
            </a:r>
            <a:endParaRPr lang="en-US" dirty="0"/>
          </a:p>
          <a:p>
            <a:r>
              <a:rPr lang="en-US" b="1" dirty="0"/>
              <a:t>Period of Volunteer Service:</a:t>
            </a:r>
            <a:r>
              <a:rPr lang="en-US" dirty="0"/>
              <a:t> All awards recognize service over the past 18 </a:t>
            </a:r>
            <a:r>
              <a:rPr lang="en-US" dirty="0" smtClean="0"/>
              <a:t>months. </a:t>
            </a:r>
            <a:endParaRPr lang="en-US" dirty="0"/>
          </a:p>
        </p:txBody>
      </p:sp>
      <p:sp>
        <p:nvSpPr>
          <p:cNvPr id="9" name="Title 8"/>
          <p:cNvSpPr>
            <a:spLocks noGrp="1"/>
          </p:cNvSpPr>
          <p:nvPr>
            <p:ph type="title"/>
          </p:nvPr>
        </p:nvSpPr>
        <p:spPr/>
        <p:txBody>
          <a:bodyPr>
            <a:noAutofit/>
          </a:bodyPr>
          <a:lstStyle/>
          <a:p>
            <a:r>
              <a:rPr lang="en-US" sz="3000" dirty="0" smtClean="0"/>
              <a:t>Volunteer Leadership Awards</a:t>
            </a:r>
            <a:endParaRPr lang="en-US" sz="3000" dirty="0"/>
          </a:p>
        </p:txBody>
      </p:sp>
      <p:sp>
        <p:nvSpPr>
          <p:cNvPr id="10" name="Text Placeholder 9"/>
          <p:cNvSpPr>
            <a:spLocks noGrp="1"/>
          </p:cNvSpPr>
          <p:nvPr>
            <p:ph type="body" sz="quarter" idx="17"/>
          </p:nvPr>
        </p:nvSpPr>
        <p:spPr/>
        <p:txBody>
          <a:bodyPr/>
          <a:lstStyle/>
          <a:p>
            <a:r>
              <a:rPr lang="en-US" dirty="0" smtClean="0"/>
              <a:t>Nomination period: June/July annually </a:t>
            </a:r>
            <a:endParaRPr lang="en-US" dirty="0"/>
          </a:p>
        </p:txBody>
      </p:sp>
      <p:sp>
        <p:nvSpPr>
          <p:cNvPr id="12" name="Footer Placeholder 11"/>
          <p:cNvSpPr>
            <a:spLocks noGrp="1"/>
          </p:cNvSpPr>
          <p:nvPr>
            <p:ph type="ftr" sz="quarter" idx="39"/>
          </p:nvPr>
        </p:nvSpPr>
        <p:spPr/>
        <p:txBody>
          <a:bodyPr/>
          <a:lstStyle/>
          <a:p>
            <a:endParaRPr lang="en-US" dirty="0"/>
          </a:p>
        </p:txBody>
      </p:sp>
      <p:sp>
        <p:nvSpPr>
          <p:cNvPr id="13" name="Slide Number Placeholder 12"/>
          <p:cNvSpPr>
            <a:spLocks noGrp="1"/>
          </p:cNvSpPr>
          <p:nvPr>
            <p:ph type="sldNum" sz="quarter" idx="40"/>
          </p:nvPr>
        </p:nvSpPr>
        <p:spPr/>
        <p:txBody>
          <a:bodyPr/>
          <a:lstStyle/>
          <a:p>
            <a:fld id="{74E668D2-7E3A-1C49-BA1B-833A750388D4}" type="slidenum">
              <a:rPr lang="en-US" smtClean="0"/>
              <a:pPr/>
              <a:t>10</a:t>
            </a:fld>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6760" y="544247"/>
            <a:ext cx="998343" cy="1083429"/>
          </a:xfrm>
          <a:prstGeom prst="rect">
            <a:avLst/>
          </a:prstGeom>
        </p:spPr>
      </p:pic>
    </p:spTree>
    <p:extLst>
      <p:ext uri="{BB962C8B-B14F-4D97-AF65-F5344CB8AC3E}">
        <p14:creationId xmlns:p14="http://schemas.microsoft.com/office/powerpoint/2010/main" val="1479027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0"/>
          </p:nvPr>
        </p:nvSpPr>
        <p:spPr/>
        <p:txBody>
          <a:bodyPr/>
          <a:lstStyle/>
          <a:p>
            <a:fld id="{74E668D2-7E3A-1C49-BA1B-833A750388D4}" type="slidenum">
              <a:rPr lang="en-US" smtClean="0"/>
              <a:pPr/>
              <a:t>2</a:t>
            </a:fld>
            <a:endParaRPr lang="en-US" dirty="0"/>
          </a:p>
        </p:txBody>
      </p:sp>
      <p:sp>
        <p:nvSpPr>
          <p:cNvPr id="7" name="Title 1"/>
          <p:cNvSpPr txBox="1">
            <a:spLocks/>
          </p:cNvSpPr>
          <p:nvPr/>
        </p:nvSpPr>
        <p:spPr>
          <a:xfrm>
            <a:off x="475835" y="456572"/>
            <a:ext cx="4582726" cy="9415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bg1"/>
                </a:solidFill>
                <a:latin typeface="Arial Black" charset="0"/>
                <a:ea typeface="Arial Black" charset="0"/>
                <a:cs typeface="Arial Black" charset="0"/>
              </a:defRPr>
            </a:lvl1pPr>
          </a:lstStyle>
          <a:p>
            <a:r>
              <a:rPr lang="en-US" dirty="0" smtClean="0"/>
              <a:t>Purpose</a:t>
            </a:r>
            <a:r>
              <a:rPr lang="en-US" dirty="0"/>
              <a:t>: </a:t>
            </a:r>
          </a:p>
        </p:txBody>
      </p:sp>
      <p:sp>
        <p:nvSpPr>
          <p:cNvPr id="8" name="Subtitle 2"/>
          <p:cNvSpPr txBox="1">
            <a:spLocks/>
          </p:cNvSpPr>
          <p:nvPr/>
        </p:nvSpPr>
        <p:spPr>
          <a:xfrm>
            <a:off x="449821" y="1586786"/>
            <a:ext cx="11492382" cy="3086814"/>
          </a:xfrm>
          <a:prstGeom prst="rect">
            <a:avLst/>
          </a:prstGeom>
        </p:spPr>
        <p:txBody>
          <a:bodyPr vert="horz" lIns="91440" tIns="45720" rIns="91440" bIns="45720" rtlCol="0">
            <a:normAutofit lnSpcReduction="10000"/>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800" b="1" i="0" kern="1200" baseline="0">
                <a:solidFill>
                  <a:schemeClr val="bg1"/>
                </a:solidFill>
                <a:latin typeface="Arial Black" panose="020B0604020202020204" pitchFamily="34" charset="0"/>
                <a:ea typeface="Arial" charset="0"/>
                <a:cs typeface="Arial Black" panose="020B0604020202020204" pitchFamily="34" charset="0"/>
              </a:defRPr>
            </a:lvl1pPr>
            <a:lvl2pPr marL="685800" indent="-228600" algn="l" defTabSz="914400" rtl="0" eaLnBrk="1" latinLnBrk="0" hangingPunct="1">
              <a:lnSpc>
                <a:spcPct val="90000"/>
              </a:lnSpc>
              <a:spcBef>
                <a:spcPts val="500"/>
              </a:spcBef>
              <a:buFont typeface="Arial"/>
              <a:buChar char="•"/>
              <a:defRPr sz="1800" kern="1200" baseline="0">
                <a:solidFill>
                  <a:srgbClr val="000000"/>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600" kern="1200" baseline="0">
                <a:solidFill>
                  <a:srgbClr val="000000"/>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6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0" dirty="0"/>
              <a:t>Volunteers drive our work to empower families. Without their critical support in time, energy and expertise, March of Dimes couldn’t do the work it needs to do to fight for the health of all moms and babies</a:t>
            </a:r>
            <a:r>
              <a:rPr lang="en-US" sz="2400" b="0" dirty="0" smtClean="0"/>
              <a:t>. Elevating and celebrating volunteers year-round is an important element of this work. </a:t>
            </a:r>
          </a:p>
          <a:p>
            <a:endParaRPr lang="en-US" sz="2400" b="0" dirty="0"/>
          </a:p>
          <a:p>
            <a:r>
              <a:rPr lang="en-US" sz="2400" b="0" dirty="0" smtClean="0"/>
              <a:t>This guide provides ideas </a:t>
            </a:r>
            <a:r>
              <a:rPr lang="en-US" sz="2400" b="0" dirty="0"/>
              <a:t>to elevate and celebrate volunteers year-round and </a:t>
            </a:r>
            <a:r>
              <a:rPr lang="en-US" sz="2400" b="0" dirty="0" smtClean="0"/>
              <a:t>includes </a:t>
            </a:r>
            <a:r>
              <a:rPr lang="en-US" sz="2400" b="0" dirty="0"/>
              <a:t>information about March of Dimes recognition/awards programs. </a:t>
            </a:r>
          </a:p>
          <a:p>
            <a:endParaRPr lang="en-US" dirty="0"/>
          </a:p>
          <a:p>
            <a:endParaRPr lang="en-US" dirty="0"/>
          </a:p>
          <a:p>
            <a:endParaRPr lang="en-US" dirty="0"/>
          </a:p>
        </p:txBody>
      </p:sp>
    </p:spTree>
    <p:extLst>
      <p:ext uri="{BB962C8B-B14F-4D97-AF65-F5344CB8AC3E}">
        <p14:creationId xmlns:p14="http://schemas.microsoft.com/office/powerpoint/2010/main" val="768792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74031" y="1393901"/>
            <a:ext cx="2685538" cy="433664"/>
          </a:xfrm>
        </p:spPr>
        <p:txBody>
          <a:bodyPr/>
          <a:lstStyle/>
          <a:p>
            <a:r>
              <a:rPr lang="en-US" sz="2000" dirty="0"/>
              <a:t>Gratitude gift</a:t>
            </a:r>
          </a:p>
        </p:txBody>
      </p:sp>
      <p:sp>
        <p:nvSpPr>
          <p:cNvPr id="3" name="Text Placeholder 2"/>
          <p:cNvSpPr>
            <a:spLocks noGrp="1"/>
          </p:cNvSpPr>
          <p:nvPr>
            <p:ph type="body" sz="quarter" idx="20"/>
          </p:nvPr>
        </p:nvSpPr>
        <p:spPr>
          <a:xfrm>
            <a:off x="9418329" y="3487276"/>
            <a:ext cx="2551831" cy="482011"/>
          </a:xfrm>
        </p:spPr>
        <p:txBody>
          <a:bodyPr/>
          <a:lstStyle/>
          <a:p>
            <a:r>
              <a:rPr lang="en-US" sz="1800" dirty="0"/>
              <a:t>Gratitude successories</a:t>
            </a:r>
          </a:p>
        </p:txBody>
      </p:sp>
      <p:sp>
        <p:nvSpPr>
          <p:cNvPr id="4" name="Text Placeholder 3"/>
          <p:cNvSpPr>
            <a:spLocks noGrp="1"/>
          </p:cNvSpPr>
          <p:nvPr>
            <p:ph type="body" sz="quarter" idx="21"/>
          </p:nvPr>
        </p:nvSpPr>
        <p:spPr>
          <a:xfrm>
            <a:off x="5694279" y="5636702"/>
            <a:ext cx="3564695" cy="475263"/>
          </a:xfrm>
        </p:spPr>
        <p:txBody>
          <a:bodyPr/>
          <a:lstStyle/>
          <a:p>
            <a:r>
              <a:rPr lang="en-US" sz="1800" dirty="0"/>
              <a:t>Host a gratitude event</a:t>
            </a:r>
          </a:p>
        </p:txBody>
      </p:sp>
      <p:sp>
        <p:nvSpPr>
          <p:cNvPr id="5" name="Text Placeholder 4"/>
          <p:cNvSpPr>
            <a:spLocks noGrp="1"/>
          </p:cNvSpPr>
          <p:nvPr>
            <p:ph type="body" sz="quarter" idx="22"/>
          </p:nvPr>
        </p:nvSpPr>
        <p:spPr>
          <a:xfrm>
            <a:off x="9174528" y="5591073"/>
            <a:ext cx="2757541" cy="462768"/>
          </a:xfrm>
        </p:spPr>
        <p:txBody>
          <a:bodyPr/>
          <a:lstStyle/>
          <a:p>
            <a:r>
              <a:rPr lang="en-US" dirty="0"/>
              <a:t>Thank you e-cards</a:t>
            </a:r>
          </a:p>
        </p:txBody>
      </p:sp>
      <p:sp>
        <p:nvSpPr>
          <p:cNvPr id="6" name="Text Placeholder 5"/>
          <p:cNvSpPr>
            <a:spLocks noGrp="1"/>
          </p:cNvSpPr>
          <p:nvPr>
            <p:ph type="body" sz="quarter" idx="23"/>
          </p:nvPr>
        </p:nvSpPr>
        <p:spPr>
          <a:xfrm>
            <a:off x="9258974" y="1357824"/>
            <a:ext cx="2673095" cy="521618"/>
          </a:xfrm>
        </p:spPr>
        <p:txBody>
          <a:bodyPr/>
          <a:lstStyle/>
          <a:p>
            <a:r>
              <a:rPr lang="en-US" sz="2000" dirty="0"/>
              <a:t>MOD Paraphernalia</a:t>
            </a:r>
          </a:p>
        </p:txBody>
      </p:sp>
      <p:sp>
        <p:nvSpPr>
          <p:cNvPr id="7" name="Text Placeholder 6"/>
          <p:cNvSpPr>
            <a:spLocks noGrp="1"/>
          </p:cNvSpPr>
          <p:nvPr>
            <p:ph type="body" sz="quarter" idx="24"/>
          </p:nvPr>
        </p:nvSpPr>
        <p:spPr>
          <a:xfrm>
            <a:off x="5972960" y="3506705"/>
            <a:ext cx="2786609" cy="482009"/>
          </a:xfrm>
        </p:spPr>
        <p:txBody>
          <a:bodyPr>
            <a:normAutofit fontScale="77500" lnSpcReduction="20000"/>
          </a:bodyPr>
          <a:lstStyle/>
          <a:p>
            <a:r>
              <a:rPr lang="en-US" dirty="0"/>
              <a:t>Honor with Appreciation</a:t>
            </a:r>
          </a:p>
        </p:txBody>
      </p:sp>
      <p:sp>
        <p:nvSpPr>
          <p:cNvPr id="8" name="Subtitle 7"/>
          <p:cNvSpPr>
            <a:spLocks noGrp="1"/>
          </p:cNvSpPr>
          <p:nvPr>
            <p:ph type="subTitle" idx="1"/>
          </p:nvPr>
        </p:nvSpPr>
        <p:spPr/>
        <p:txBody>
          <a:bodyPr>
            <a:normAutofit fontScale="92500" lnSpcReduction="10000"/>
          </a:bodyPr>
          <a:lstStyle/>
          <a:p>
            <a:r>
              <a:rPr lang="en-US" b="1" i="1" dirty="0"/>
              <a:t>grat·i·tude: The quality of being thankful; readiness to show appreciation for and to return kindness</a:t>
            </a:r>
            <a:endParaRPr lang="en-US" dirty="0"/>
          </a:p>
          <a:p>
            <a:r>
              <a:rPr lang="en-US" b="1" i="1" dirty="0"/>
              <a:t>Gratitude allows people to acknowledge the goodness in their lives, helps people feel more positive emotions, relish good experiences, improves their health, deal with adversity and build strong relationships through virtual, digital, personal and snail mail outlets.</a:t>
            </a:r>
            <a:r>
              <a:rPr lang="en-US" dirty="0"/>
              <a:t> </a:t>
            </a:r>
          </a:p>
        </p:txBody>
      </p:sp>
      <p:sp>
        <p:nvSpPr>
          <p:cNvPr id="9" name="Title 8"/>
          <p:cNvSpPr>
            <a:spLocks noGrp="1"/>
          </p:cNvSpPr>
          <p:nvPr>
            <p:ph type="title"/>
          </p:nvPr>
        </p:nvSpPr>
        <p:spPr/>
        <p:txBody>
          <a:bodyPr>
            <a:normAutofit fontScale="90000"/>
          </a:bodyPr>
          <a:lstStyle/>
          <a:p>
            <a:r>
              <a:rPr lang="en-US" dirty="0"/>
              <a:t>Gratitude &amp; Appreciation Grab and go’s:</a:t>
            </a:r>
          </a:p>
        </p:txBody>
      </p:sp>
      <p:sp>
        <p:nvSpPr>
          <p:cNvPr id="10" name="Text Placeholder 9"/>
          <p:cNvSpPr>
            <a:spLocks noGrp="1"/>
          </p:cNvSpPr>
          <p:nvPr>
            <p:ph type="body" sz="quarter" idx="17"/>
          </p:nvPr>
        </p:nvSpPr>
        <p:spPr/>
        <p:txBody>
          <a:bodyPr>
            <a:normAutofit fontScale="92500" lnSpcReduction="10000"/>
          </a:bodyPr>
          <a:lstStyle/>
          <a:p>
            <a:r>
              <a:rPr lang="en-US" dirty="0"/>
              <a:t>Staff to Volunteer</a:t>
            </a:r>
          </a:p>
          <a:p>
            <a:r>
              <a:rPr lang="en-US" dirty="0"/>
              <a:t>Volunteer to Volunteer</a:t>
            </a:r>
          </a:p>
        </p:txBody>
      </p:sp>
      <p:sp>
        <p:nvSpPr>
          <p:cNvPr id="11" name="Date Placeholder 10"/>
          <p:cNvSpPr>
            <a:spLocks noGrp="1"/>
          </p:cNvSpPr>
          <p:nvPr>
            <p:ph type="dt" sz="half" idx="38"/>
          </p:nvPr>
        </p:nvSpPr>
        <p:spPr/>
        <p:txBody>
          <a:bodyPr/>
          <a:lstStyle/>
          <a:p>
            <a:r>
              <a:rPr lang="en-US" dirty="0"/>
              <a:t>July 30, 2020</a:t>
            </a:r>
          </a:p>
        </p:txBody>
      </p:sp>
      <p:sp>
        <p:nvSpPr>
          <p:cNvPr id="12" name="Footer Placeholder 11"/>
          <p:cNvSpPr>
            <a:spLocks noGrp="1"/>
          </p:cNvSpPr>
          <p:nvPr>
            <p:ph type="ftr" sz="quarter" idx="39"/>
          </p:nvPr>
        </p:nvSpPr>
        <p:spPr/>
        <p:txBody>
          <a:bodyPr/>
          <a:lstStyle/>
          <a:p>
            <a:r>
              <a:rPr lang="en-US" b="1" i="1" dirty="0"/>
              <a:t>https://www.dictionary.com/browse/gratitude</a:t>
            </a:r>
            <a:r>
              <a:rPr lang="en-US" dirty="0"/>
              <a:t> </a:t>
            </a:r>
          </a:p>
        </p:txBody>
      </p:sp>
      <p:sp>
        <p:nvSpPr>
          <p:cNvPr id="13" name="Slide Number Placeholder 12"/>
          <p:cNvSpPr>
            <a:spLocks noGrp="1"/>
          </p:cNvSpPr>
          <p:nvPr>
            <p:ph type="sldNum" sz="quarter" idx="40"/>
          </p:nvPr>
        </p:nvSpPr>
        <p:spPr/>
        <p:txBody>
          <a:bodyPr/>
          <a:lstStyle/>
          <a:p>
            <a:fld id="{74E668D2-7E3A-1C49-BA1B-833A750388D4}" type="slidenum">
              <a:rPr lang="en-US" smtClean="0"/>
              <a:pPr/>
              <a:t>3</a:t>
            </a:fld>
            <a:endParaRPr lang="en-US" dirty="0"/>
          </a:p>
        </p:txBody>
      </p:sp>
      <p:pic>
        <p:nvPicPr>
          <p:cNvPr id="14" name="Picture 13" descr="Birthday Present PNG Transparent Images | PNG All">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002" y="-61360"/>
            <a:ext cx="1622105" cy="1406909"/>
          </a:xfrm>
          <a:prstGeom prst="rect">
            <a:avLst/>
          </a:prstGeom>
        </p:spPr>
      </p:pic>
      <p:sp>
        <p:nvSpPr>
          <p:cNvPr id="15" name="TextBox 14"/>
          <p:cNvSpPr txBox="1"/>
          <p:nvPr/>
        </p:nvSpPr>
        <p:spPr>
          <a:xfrm>
            <a:off x="5251219" y="479502"/>
            <a:ext cx="523220" cy="4991450"/>
          </a:xfrm>
          <a:prstGeom prst="rect">
            <a:avLst/>
          </a:prstGeom>
          <a:noFill/>
        </p:spPr>
        <p:txBody>
          <a:bodyPr vert="vert270" wrap="square" rtlCol="0">
            <a:spAutoFit/>
          </a:bodyPr>
          <a:lstStyle/>
          <a:p>
            <a:pPr algn="ctr"/>
            <a:r>
              <a:rPr lang="en-US" sz="2200" dirty="0">
                <a:solidFill>
                  <a:schemeClr val="bg1"/>
                </a:solidFill>
              </a:rPr>
              <a:t>Click one of the pictures to learn more!</a:t>
            </a:r>
          </a:p>
        </p:txBody>
      </p:sp>
      <p:pic>
        <p:nvPicPr>
          <p:cNvPr id="17" name="Picture 16" descr="Team:UCL/Achievements - 2015.igem.or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1288" y="2206582"/>
            <a:ext cx="1191080" cy="1191080"/>
          </a:xfrm>
          <a:prstGeom prst="rect">
            <a:avLst/>
          </a:prstGeom>
        </p:spPr>
      </p:pic>
      <p:pic>
        <p:nvPicPr>
          <p:cNvPr id="19" name="Picture 18">
            <a:hlinkClick r:id="rId6"/>
          </p:cNvPr>
          <p:cNvPicPr>
            <a:picLocks noChangeAspect="1"/>
          </p:cNvPicPr>
          <p:nvPr/>
        </p:nvPicPr>
        <p:blipFill>
          <a:blip r:embed="rId7"/>
          <a:stretch>
            <a:fillRect/>
          </a:stretch>
        </p:blipFill>
        <p:spPr>
          <a:xfrm>
            <a:off x="9595817" y="145906"/>
            <a:ext cx="1982019" cy="1199643"/>
          </a:xfrm>
          <a:prstGeom prst="rect">
            <a:avLst/>
          </a:prstGeom>
        </p:spPr>
      </p:pic>
      <p:pic>
        <p:nvPicPr>
          <p:cNvPr id="20" name="Picture 19">
            <a:hlinkClick r:id="rId8"/>
          </p:cNvPr>
          <p:cNvPicPr>
            <a:picLocks noChangeAspect="1"/>
          </p:cNvPicPr>
          <p:nvPr/>
        </p:nvPicPr>
        <p:blipFill>
          <a:blip r:embed="rId9"/>
          <a:stretch>
            <a:fillRect/>
          </a:stretch>
        </p:blipFill>
        <p:spPr>
          <a:xfrm>
            <a:off x="6275340" y="2204444"/>
            <a:ext cx="2181847" cy="1320592"/>
          </a:xfrm>
          <a:prstGeom prst="rect">
            <a:avLst/>
          </a:prstGeom>
        </p:spPr>
      </p:pic>
      <p:pic>
        <p:nvPicPr>
          <p:cNvPr id="21" name="Picture 20" descr="Volunteers Hands Tree · Free photo on Pixabay">
            <a:hlinkClick r:id="rId10" action="ppaction://hlinkfil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51319" y="4266701"/>
            <a:ext cx="1930961" cy="1215482"/>
          </a:xfrm>
          <a:prstGeom prst="rect">
            <a:avLst/>
          </a:prstGeom>
        </p:spPr>
      </p:pic>
      <p:pic>
        <p:nvPicPr>
          <p:cNvPr id="22" name="Picture 21" descr="50 Top Examples of Thank You Cards - Jayce-o-Yesta">
            <a:hlinkClick r:id="rId12"/>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54337" y="4213672"/>
            <a:ext cx="2064977" cy="1375353"/>
          </a:xfrm>
          <a:prstGeom prst="rect">
            <a:avLst/>
          </a:prstGeom>
        </p:spPr>
      </p:pic>
    </p:spTree>
    <p:extLst>
      <p:ext uri="{BB962C8B-B14F-4D97-AF65-F5344CB8AC3E}">
        <p14:creationId xmlns:p14="http://schemas.microsoft.com/office/powerpoint/2010/main" val="1536668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98423" y="169314"/>
            <a:ext cx="4567480" cy="595804"/>
          </a:xfrm>
          <a:prstGeom prst="rect">
            <a:avLst/>
          </a:prstGeom>
          <a:noFill/>
        </p:spPr>
        <p:txBody>
          <a:bodyPr wrap="square" rtlCol="0">
            <a:spAutoFit/>
          </a:bodyPr>
          <a:lstStyle/>
          <a:p>
            <a:r>
              <a:rPr lang="en-US" sz="1636" b="1" kern="1000" cap="all" dirty="0">
                <a:solidFill>
                  <a:srgbClr val="522E90"/>
                </a:solidFill>
                <a:latin typeface="Arial Black" charset="0"/>
                <a:ea typeface="Arial Black" charset="0"/>
                <a:cs typeface="Arial Black" charset="0"/>
              </a:rPr>
              <a:t>How Gratitude and appreciation go hand in hand </a:t>
            </a:r>
          </a:p>
        </p:txBody>
      </p:sp>
      <p:sp>
        <p:nvSpPr>
          <p:cNvPr id="14" name="TextBox 13"/>
          <p:cNvSpPr txBox="1"/>
          <p:nvPr/>
        </p:nvSpPr>
        <p:spPr>
          <a:xfrm>
            <a:off x="698423" y="1041027"/>
            <a:ext cx="3049465" cy="276999"/>
          </a:xfrm>
          <a:prstGeom prst="rect">
            <a:avLst/>
          </a:prstGeom>
          <a:noFill/>
        </p:spPr>
        <p:txBody>
          <a:bodyPr wrap="square" rtlCol="0">
            <a:spAutoFit/>
          </a:bodyPr>
          <a:lstStyle/>
          <a:p>
            <a:r>
              <a:rPr lang="en-US" sz="1200" b="1" kern="1000" dirty="0">
                <a:solidFill>
                  <a:srgbClr val="522E90"/>
                </a:solidFill>
                <a:latin typeface="Arial Black" charset="0"/>
                <a:ea typeface="Arial Black" charset="0"/>
                <a:cs typeface="Arial Black" charset="0"/>
              </a:rPr>
              <a:t>Research based on the workplace</a:t>
            </a:r>
          </a:p>
        </p:txBody>
      </p:sp>
      <p:sp>
        <p:nvSpPr>
          <p:cNvPr id="17" name="TextBox 16"/>
          <p:cNvSpPr txBox="1"/>
          <p:nvPr/>
        </p:nvSpPr>
        <p:spPr>
          <a:xfrm>
            <a:off x="813902" y="1423885"/>
            <a:ext cx="6603645" cy="1856919"/>
          </a:xfrm>
          <a:prstGeom prst="rect">
            <a:avLst/>
          </a:prstGeom>
          <a:noFill/>
        </p:spPr>
        <p:txBody>
          <a:bodyPr wrap="square" rtlCol="0">
            <a:spAutoFit/>
          </a:bodyPr>
          <a:lstStyle/>
          <a:p>
            <a:r>
              <a:rPr lang="en-US" sz="1100" dirty="0">
                <a:latin typeface="Arial" panose="020B0604020202020204" pitchFamily="34" charset="0"/>
                <a:ea typeface="Arial" charset="0"/>
                <a:cs typeface="Arial" panose="020B0604020202020204" pitchFamily="34" charset="0"/>
              </a:rPr>
              <a:t>The correlation between job satisfaction and a primary need for positive work environments have been cultivated through daily expressions of appreciation and gratitude shown between coworkers. Institutionalized gratitude is defined as, </a:t>
            </a:r>
            <a:r>
              <a:rPr lang="en-US" sz="12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gratitude that is culturally embedded within the organization, through its people, policies, and practices, such that thankfulness and appreciation are customary features of daily work life”.</a:t>
            </a:r>
            <a:r>
              <a:rPr lang="en-US" sz="1100" dirty="0">
                <a:latin typeface="Arial" panose="020B0604020202020204" pitchFamily="34" charset="0"/>
                <a:cs typeface="Arial" panose="020B0604020202020204" pitchFamily="34" charset="0"/>
              </a:rPr>
              <a:t> There has been an increasing need for people to show gratitude just as there has been an overwhelming need to experience gratitude. For these reasons, it is important for measures to be taken in order to increase job satisfaction and stimulate appreciation in employees which reinforces a positive atmosphere in the workplace. </a:t>
            </a:r>
          </a:p>
          <a:p>
            <a:pPr>
              <a:lnSpc>
                <a:spcPts val="818"/>
              </a:lnSpc>
            </a:pPr>
            <a:endParaRPr lang="en-US" sz="750" dirty="0">
              <a:latin typeface="Arial" panose="020B0604020202020204" pitchFamily="34" charset="0"/>
              <a:ea typeface="Arial" charset="0"/>
              <a:cs typeface="Arial" panose="020B0604020202020204" pitchFamily="34" charset="0"/>
            </a:endParaRPr>
          </a:p>
        </p:txBody>
      </p:sp>
      <p:cxnSp>
        <p:nvCxnSpPr>
          <p:cNvPr id="19" name="Straight Connector 18"/>
          <p:cNvCxnSpPr/>
          <p:nvPr/>
        </p:nvCxnSpPr>
        <p:spPr>
          <a:xfrm>
            <a:off x="789668" y="935167"/>
            <a:ext cx="4655515" cy="0"/>
          </a:xfrm>
          <a:prstGeom prst="line">
            <a:avLst/>
          </a:prstGeom>
          <a:ln w="3175">
            <a:solidFill>
              <a:srgbClr val="522E9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07874" y="932027"/>
            <a:ext cx="1519437" cy="428066"/>
          </a:xfrm>
          <a:prstGeom prst="rect">
            <a:avLst/>
          </a:prstGeom>
          <a:noFill/>
        </p:spPr>
        <p:txBody>
          <a:bodyPr wrap="square" rtlCol="0">
            <a:spAutoFit/>
          </a:bodyPr>
          <a:lstStyle/>
          <a:p>
            <a:r>
              <a:rPr lang="en-US" sz="1091" b="1" kern="1000" cap="all" dirty="0">
                <a:solidFill>
                  <a:srgbClr val="522E90"/>
                </a:solidFill>
                <a:latin typeface="Arial Black" charset="0"/>
                <a:ea typeface="Arial Black" charset="0"/>
                <a:cs typeface="Arial Black" charset="0"/>
              </a:rPr>
              <a:t>Ideal times to say thank-you: </a:t>
            </a:r>
          </a:p>
        </p:txBody>
      </p:sp>
      <p:sp>
        <p:nvSpPr>
          <p:cNvPr id="24" name="TextBox 23"/>
          <p:cNvSpPr txBox="1"/>
          <p:nvPr/>
        </p:nvSpPr>
        <p:spPr>
          <a:xfrm>
            <a:off x="7907873" y="1546789"/>
            <a:ext cx="2255302" cy="4339650"/>
          </a:xfrm>
          <a:prstGeom prst="rect">
            <a:avLst/>
          </a:prstGeom>
          <a:noFill/>
        </p:spPr>
        <p:txBody>
          <a:bodyPr wrap="square" rtlCol="0">
            <a:spAutoFit/>
          </a:bodyPr>
          <a:lstStyle/>
          <a:p>
            <a:pPr marL="194824" indent="-194824">
              <a:buClr>
                <a:srgbClr val="522E90"/>
              </a:buClr>
              <a:buFont typeface="Arial" charset="0"/>
              <a:buChar char="•"/>
            </a:pPr>
            <a:r>
              <a:rPr lang="en-US" sz="1200" dirty="0">
                <a:latin typeface="Arial" charset="0"/>
                <a:ea typeface="Arial" charset="0"/>
                <a:cs typeface="Arial" charset="0"/>
              </a:rPr>
              <a:t>January: </a:t>
            </a:r>
            <a:r>
              <a:rPr lang="en-US" sz="1200" dirty="0" smtClean="0">
                <a:latin typeface="Arial" charset="0"/>
                <a:ea typeface="Arial" charset="0"/>
                <a:cs typeface="Arial" charset="0"/>
              </a:rPr>
              <a:t>Martin Luther King Weekend </a:t>
            </a:r>
            <a:endParaRPr lang="en-US" sz="1200" dirty="0">
              <a:latin typeface="Arial" charset="0"/>
              <a:ea typeface="Arial" charset="0"/>
              <a:cs typeface="Arial" charset="0"/>
            </a:endParaRPr>
          </a:p>
          <a:p>
            <a:pPr marL="194824" indent="-194824">
              <a:buClr>
                <a:srgbClr val="522E90"/>
              </a:buClr>
              <a:buFont typeface="Arial" charset="0"/>
              <a:buChar char="•"/>
            </a:pPr>
            <a:endParaRPr lang="en-US" sz="1200" dirty="0">
              <a:latin typeface="Arial" charset="0"/>
              <a:ea typeface="Arial" charset="0"/>
              <a:cs typeface="Arial" charset="0"/>
            </a:endParaRPr>
          </a:p>
          <a:p>
            <a:pPr marL="194824" indent="-194824">
              <a:buClr>
                <a:srgbClr val="522E90"/>
              </a:buClr>
              <a:buFont typeface="Arial" charset="0"/>
              <a:buChar char="•"/>
            </a:pPr>
            <a:r>
              <a:rPr lang="en-US" sz="1200" dirty="0">
                <a:latin typeface="Arial" charset="0"/>
                <a:ea typeface="Arial" charset="0"/>
                <a:cs typeface="Arial" charset="0"/>
              </a:rPr>
              <a:t>April: Volunteer Appreciation Week &amp; Volunteer Appreciation Day</a:t>
            </a:r>
          </a:p>
          <a:p>
            <a:pPr marL="194824" indent="-194824">
              <a:buClr>
                <a:srgbClr val="522E90"/>
              </a:buClr>
              <a:buFont typeface="Arial" charset="0"/>
              <a:buChar char="•"/>
            </a:pPr>
            <a:endParaRPr lang="en-US" sz="1200" dirty="0">
              <a:latin typeface="Arial" charset="0"/>
              <a:ea typeface="Arial" charset="0"/>
              <a:cs typeface="Arial" charset="0"/>
            </a:endParaRPr>
          </a:p>
          <a:p>
            <a:pPr marL="194824" indent="-194824">
              <a:buClr>
                <a:srgbClr val="522E90"/>
              </a:buClr>
              <a:buFont typeface="Arial" charset="0"/>
              <a:buChar char="•"/>
            </a:pPr>
            <a:r>
              <a:rPr lang="en-US" sz="1200" dirty="0">
                <a:latin typeface="Arial" charset="0"/>
                <a:ea typeface="Arial" charset="0"/>
                <a:cs typeface="Arial" charset="0"/>
              </a:rPr>
              <a:t>May: Mother’s Day </a:t>
            </a:r>
          </a:p>
          <a:p>
            <a:pPr marL="194824" indent="-194824">
              <a:buClr>
                <a:srgbClr val="522E90"/>
              </a:buClr>
              <a:buFont typeface="Arial" charset="0"/>
              <a:buChar char="•"/>
            </a:pPr>
            <a:endParaRPr lang="en-US" sz="1200" dirty="0">
              <a:latin typeface="Arial" charset="0"/>
              <a:ea typeface="Arial" charset="0"/>
              <a:cs typeface="Arial" charset="0"/>
            </a:endParaRPr>
          </a:p>
          <a:p>
            <a:pPr marL="194824" indent="-194824">
              <a:buClr>
                <a:srgbClr val="522E90"/>
              </a:buClr>
              <a:buFont typeface="Arial" charset="0"/>
              <a:buChar char="•"/>
            </a:pPr>
            <a:r>
              <a:rPr lang="en-US" sz="1200" dirty="0">
                <a:latin typeface="Arial" charset="0"/>
                <a:ea typeface="Arial" charset="0"/>
                <a:cs typeface="Arial" charset="0"/>
              </a:rPr>
              <a:t>June: Father’s Day </a:t>
            </a:r>
          </a:p>
          <a:p>
            <a:pPr marL="194824" indent="-194824">
              <a:buClr>
                <a:srgbClr val="522E90"/>
              </a:buClr>
              <a:buFont typeface="Arial" charset="0"/>
              <a:buChar char="•"/>
            </a:pPr>
            <a:endParaRPr lang="en-US" sz="1200" dirty="0">
              <a:latin typeface="Arial" charset="0"/>
              <a:ea typeface="Arial" charset="0"/>
              <a:cs typeface="Arial" charset="0"/>
            </a:endParaRPr>
          </a:p>
          <a:p>
            <a:pPr marL="194824" indent="-194824">
              <a:buClr>
                <a:srgbClr val="522E90"/>
              </a:buClr>
              <a:buFont typeface="Arial" charset="0"/>
              <a:buChar char="•"/>
            </a:pPr>
            <a:r>
              <a:rPr lang="en-US" sz="1200" dirty="0">
                <a:latin typeface="Arial" charset="0"/>
                <a:ea typeface="Arial" charset="0"/>
                <a:cs typeface="Arial" charset="0"/>
              </a:rPr>
              <a:t>September: </a:t>
            </a:r>
            <a:r>
              <a:rPr lang="en-US" sz="1200" dirty="0" smtClean="0">
                <a:latin typeface="Arial" charset="0"/>
                <a:ea typeface="Arial" charset="0"/>
                <a:cs typeface="Arial" charset="0"/>
              </a:rPr>
              <a:t>9/11 </a:t>
            </a:r>
            <a:r>
              <a:rPr lang="en-US" sz="1200" dirty="0">
                <a:latin typeface="Arial" charset="0"/>
                <a:ea typeface="Arial" charset="0"/>
                <a:cs typeface="Arial" charset="0"/>
              </a:rPr>
              <a:t>National </a:t>
            </a:r>
            <a:r>
              <a:rPr lang="en-US" sz="1200" dirty="0" smtClean="0">
                <a:latin typeface="Arial" charset="0"/>
                <a:ea typeface="Arial" charset="0"/>
                <a:cs typeface="Arial" charset="0"/>
              </a:rPr>
              <a:t>Day of Remembrance and Service </a:t>
            </a:r>
            <a:endParaRPr lang="en-US" sz="1200" dirty="0">
              <a:latin typeface="Arial" charset="0"/>
              <a:ea typeface="Arial" charset="0"/>
              <a:cs typeface="Arial" charset="0"/>
            </a:endParaRPr>
          </a:p>
          <a:p>
            <a:pPr marL="194824" indent="-194824">
              <a:buClr>
                <a:srgbClr val="522E90"/>
              </a:buClr>
              <a:buFont typeface="Arial" charset="0"/>
              <a:buChar char="•"/>
            </a:pPr>
            <a:endParaRPr lang="en-US" sz="1200" dirty="0">
              <a:latin typeface="Arial" charset="0"/>
              <a:ea typeface="Arial" charset="0"/>
              <a:cs typeface="Arial" charset="0"/>
            </a:endParaRPr>
          </a:p>
          <a:p>
            <a:pPr marL="194824" indent="-194824">
              <a:buClr>
                <a:srgbClr val="522E90"/>
              </a:buClr>
              <a:buFont typeface="Arial" charset="0"/>
              <a:buChar char="•"/>
            </a:pPr>
            <a:r>
              <a:rPr lang="en-US" sz="1200" dirty="0">
                <a:latin typeface="Arial" charset="0"/>
                <a:ea typeface="Arial" charset="0"/>
                <a:cs typeface="Arial" charset="0"/>
              </a:rPr>
              <a:t>October: Make a Difference Day</a:t>
            </a:r>
          </a:p>
          <a:p>
            <a:pPr marL="194824" indent="-194824">
              <a:buClr>
                <a:srgbClr val="522E90"/>
              </a:buClr>
              <a:buFont typeface="Arial" charset="0"/>
              <a:buChar char="•"/>
            </a:pPr>
            <a:endParaRPr lang="en-US" sz="1200" dirty="0">
              <a:latin typeface="Arial" charset="0"/>
              <a:ea typeface="Arial" charset="0"/>
              <a:cs typeface="Arial" charset="0"/>
            </a:endParaRPr>
          </a:p>
          <a:p>
            <a:pPr marL="194824" indent="-194824">
              <a:buClr>
                <a:srgbClr val="522E90"/>
              </a:buClr>
              <a:buFont typeface="Arial" charset="0"/>
              <a:buChar char="•"/>
            </a:pPr>
            <a:r>
              <a:rPr lang="en-US" sz="1200" dirty="0">
                <a:latin typeface="Arial" charset="0"/>
                <a:ea typeface="Arial" charset="0"/>
                <a:cs typeface="Arial" charset="0"/>
              </a:rPr>
              <a:t>November: Prematurity Awareness Month </a:t>
            </a:r>
          </a:p>
          <a:p>
            <a:pPr marL="194824" indent="-194824">
              <a:buClr>
                <a:srgbClr val="522E90"/>
              </a:buClr>
              <a:buFont typeface="Arial" charset="0"/>
              <a:buChar char="•"/>
            </a:pPr>
            <a:endParaRPr lang="en-US" sz="1200" dirty="0">
              <a:latin typeface="Arial" charset="0"/>
              <a:ea typeface="Arial" charset="0"/>
              <a:cs typeface="Arial" charset="0"/>
            </a:endParaRPr>
          </a:p>
          <a:p>
            <a:pPr marL="194824" indent="-194824">
              <a:buClr>
                <a:srgbClr val="522E90"/>
              </a:buClr>
              <a:buFont typeface="Arial" charset="0"/>
              <a:buChar char="•"/>
            </a:pPr>
            <a:r>
              <a:rPr lang="en-US" sz="1200" dirty="0">
                <a:latin typeface="Arial" charset="0"/>
                <a:ea typeface="Arial" charset="0"/>
                <a:cs typeface="Arial" charset="0"/>
              </a:rPr>
              <a:t>December: 12/5 International Volunteer Day </a:t>
            </a:r>
          </a:p>
        </p:txBody>
      </p:sp>
      <p:cxnSp>
        <p:nvCxnSpPr>
          <p:cNvPr id="26" name="Straight Connector 25"/>
          <p:cNvCxnSpPr/>
          <p:nvPr/>
        </p:nvCxnSpPr>
        <p:spPr>
          <a:xfrm>
            <a:off x="7677225" y="932027"/>
            <a:ext cx="0" cy="5486400"/>
          </a:xfrm>
          <a:prstGeom prst="line">
            <a:avLst/>
          </a:prstGeom>
          <a:ln>
            <a:solidFill>
              <a:srgbClr val="522E9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813902" y="3386663"/>
            <a:ext cx="6428046" cy="1892826"/>
          </a:xfrm>
          <a:prstGeom prst="rect">
            <a:avLst/>
          </a:prstGeom>
        </p:spPr>
        <p:txBody>
          <a:bodyPr wrap="square">
            <a:spAutoFit/>
          </a:bodyPr>
          <a:lstStyle/>
          <a:p>
            <a:r>
              <a:rPr lang="en-US" sz="1100" dirty="0">
                <a:latin typeface="Arial" panose="020B0604020202020204" pitchFamily="34" charset="0"/>
                <a:ea typeface="Arial" charset="0"/>
                <a:cs typeface="Arial" panose="020B0604020202020204" pitchFamily="34" charset="0"/>
              </a:rPr>
              <a:t>Gratitude is perceived as a construct that serves as an umbrella to things such as appreciation. Although gratitude can be subjective, it can include conceptual elements to express genuine ways of appreciation</a:t>
            </a:r>
            <a:r>
              <a:rPr lang="en-US" sz="900" dirty="0">
                <a:latin typeface="Arial" panose="020B0604020202020204" pitchFamily="34" charset="0"/>
                <a:ea typeface="Arial" charset="0"/>
                <a:cs typeface="Arial" panose="020B0604020202020204" pitchFamily="34" charset="0"/>
              </a:rPr>
              <a:t>. </a:t>
            </a:r>
            <a:r>
              <a:rPr lang="en-US" sz="1400" dirty="0">
                <a:latin typeface="Arial" panose="020B0604020202020204" pitchFamily="34" charset="0"/>
                <a:ea typeface="Arial" charset="0"/>
                <a:cs typeface="Arial" panose="020B0604020202020204" pitchFamily="34" charset="0"/>
              </a:rPr>
              <a:t>Simple gestures and valuable interpersonal acknowledgments are essential ways in which gratitude is incorporated in the workplace. </a:t>
            </a:r>
            <a:endParaRPr lang="en-US" sz="1400" dirty="0">
              <a:latin typeface="Arial" charset="0"/>
              <a:ea typeface="Arial" charset="0"/>
              <a:cs typeface="Arial" charset="0"/>
            </a:endParaRPr>
          </a:p>
          <a:p>
            <a:endParaRPr lang="en-US" sz="1100" dirty="0">
              <a:latin typeface="Arial" charset="0"/>
              <a:ea typeface="Arial" charset="0"/>
              <a:cs typeface="Arial" charset="0"/>
            </a:endParaRPr>
          </a:p>
          <a:p>
            <a:r>
              <a:rPr lang="en-US" sz="1100" dirty="0">
                <a:latin typeface="Arial" charset="0"/>
                <a:ea typeface="Arial" charset="0"/>
                <a:cs typeface="Arial" charset="0"/>
              </a:rPr>
              <a:t>Recalling good things that may have been the result of an increase of happiness in the workplace can be ways of self-reporting gratitude. There are numerous instances where a coworker or manager may have shown appreciation, in this case, it is important that these instances be acknowledged. Acknowledging this appreciation in some ways can provide positive feedback along with a positive environment. </a:t>
            </a:r>
          </a:p>
        </p:txBody>
      </p:sp>
      <p:sp>
        <p:nvSpPr>
          <p:cNvPr id="2" name="TextBox 1">
            <a:extLst>
              <a:ext uri="{FF2B5EF4-FFF2-40B4-BE49-F238E27FC236}">
                <a16:creationId xmlns:a16="http://schemas.microsoft.com/office/drawing/2014/main" id="{6F775F73-AD45-DD4B-8965-A384F3D64D7B}"/>
              </a:ext>
            </a:extLst>
          </p:cNvPr>
          <p:cNvSpPr txBox="1"/>
          <p:nvPr/>
        </p:nvSpPr>
        <p:spPr>
          <a:xfrm>
            <a:off x="789668" y="5279489"/>
            <a:ext cx="6344557" cy="163121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Sources: </a:t>
            </a:r>
          </a:p>
          <a:p>
            <a:pPr marL="171450" indent="-17145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hlinkClick r:id="rId3"/>
              </a:rPr>
              <a:t>https://positivepsychology.com/gratitude-research/#psychology-gratitude</a:t>
            </a:r>
            <a:endParaRPr lang="en-US"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hlinkClick r:id="rId4"/>
              </a:rPr>
              <a:t>https://search-proquest-com.authenticate.library.duq.edu/central/docview/1692238363/7D89ED436AC94667PQ/3?accountid=10610</a:t>
            </a:r>
            <a:endParaRPr lang="en-US"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u="sng" dirty="0">
                <a:latin typeface="Arial" panose="020B0604020202020204" pitchFamily="34" charset="0"/>
                <a:cs typeface="Arial" panose="020B0604020202020204" pitchFamily="34" charset="0"/>
                <a:hlinkClick r:id="rId5"/>
              </a:rPr>
              <a:t>https://web-a-ebscohost-com.authenticate.library.duq.edu/ehost/detail/detail?vid=2&amp;sid=314665ca-0dcc-47bb-b530-923d119886db%40sdc-v-sessmgr02&amp;bdata=JnNpdGU9ZWhvc3QtbGl2ZQ%3d%3d#AN=134716224&amp;db=afh</a:t>
            </a:r>
            <a:r>
              <a:rPr lang="en-US" sz="1000" dirty="0">
                <a:latin typeface="Arial" panose="020B0604020202020204" pitchFamily="34" charset="0"/>
                <a:cs typeface="Arial" panose="020B0604020202020204" pitchFamily="34" charset="0"/>
              </a:rPr>
              <a:t> </a:t>
            </a: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7676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9B69-DF47-1941-BAD3-EEF6F2757A69}"/>
              </a:ext>
            </a:extLst>
          </p:cNvPr>
          <p:cNvSpPr>
            <a:spLocks noGrp="1"/>
          </p:cNvSpPr>
          <p:nvPr>
            <p:ph type="title"/>
          </p:nvPr>
        </p:nvSpPr>
        <p:spPr>
          <a:xfrm>
            <a:off x="838200" y="365124"/>
            <a:ext cx="8860971" cy="981983"/>
          </a:xfrm>
          <a:ln>
            <a:solidFill>
              <a:schemeClr val="accent1"/>
            </a:solidFill>
          </a:ln>
        </p:spPr>
        <p:txBody>
          <a:bodyPr/>
          <a:lstStyle/>
          <a:p>
            <a:r>
              <a:rPr lang="en-US" sz="2600" dirty="0"/>
              <a:t>National Volunteer appreciation Week: a perfect time to say thank-you!</a:t>
            </a:r>
          </a:p>
        </p:txBody>
      </p:sp>
      <p:sp>
        <p:nvSpPr>
          <p:cNvPr id="3" name="Date Placeholder 2">
            <a:extLst>
              <a:ext uri="{FF2B5EF4-FFF2-40B4-BE49-F238E27FC236}">
                <a16:creationId xmlns:a16="http://schemas.microsoft.com/office/drawing/2014/main" id="{7291513F-EFA5-3E4B-AF15-DF568BC9F94E}"/>
              </a:ext>
            </a:extLst>
          </p:cNvPr>
          <p:cNvSpPr>
            <a:spLocks noGrp="1"/>
          </p:cNvSpPr>
          <p:nvPr>
            <p:ph type="dt" sz="half" idx="38"/>
          </p:nvPr>
        </p:nvSpPr>
        <p:spPr/>
        <p:txBody>
          <a:bodyPr/>
          <a:lstStyle/>
          <a:p>
            <a:r>
              <a:rPr lang="en-US" dirty="0"/>
              <a:t>July 30, 2020</a:t>
            </a:r>
          </a:p>
        </p:txBody>
      </p:sp>
      <p:sp>
        <p:nvSpPr>
          <p:cNvPr id="4" name="Footer Placeholder 3">
            <a:extLst>
              <a:ext uri="{FF2B5EF4-FFF2-40B4-BE49-F238E27FC236}">
                <a16:creationId xmlns:a16="http://schemas.microsoft.com/office/drawing/2014/main" id="{9B3E490E-DD3C-F543-AF48-901D90CCB8CE}"/>
              </a:ext>
            </a:extLst>
          </p:cNvPr>
          <p:cNvSpPr>
            <a:spLocks noGrp="1"/>
          </p:cNvSpPr>
          <p:nvPr>
            <p:ph type="ftr" sz="quarter" idx="39"/>
          </p:nvPr>
        </p:nvSpPr>
        <p:spPr/>
        <p:txBody>
          <a:bodyPr/>
          <a:lstStyle/>
          <a:p>
            <a:r>
              <a:rPr lang="en-US" dirty="0"/>
              <a:t>I:\VLD\2020\National Volunteer Week_April 2020</a:t>
            </a:r>
          </a:p>
          <a:p>
            <a:endParaRPr lang="en-US" dirty="0"/>
          </a:p>
        </p:txBody>
      </p:sp>
      <p:sp>
        <p:nvSpPr>
          <p:cNvPr id="5" name="Slide Number Placeholder 4">
            <a:extLst>
              <a:ext uri="{FF2B5EF4-FFF2-40B4-BE49-F238E27FC236}">
                <a16:creationId xmlns:a16="http://schemas.microsoft.com/office/drawing/2014/main" id="{18C932A2-FC19-C846-8B6A-A29308FC4EEF}"/>
              </a:ext>
            </a:extLst>
          </p:cNvPr>
          <p:cNvSpPr>
            <a:spLocks noGrp="1"/>
          </p:cNvSpPr>
          <p:nvPr>
            <p:ph type="sldNum" sz="quarter" idx="40"/>
          </p:nvPr>
        </p:nvSpPr>
        <p:spPr/>
        <p:txBody>
          <a:bodyPr/>
          <a:lstStyle/>
          <a:p>
            <a:fld id="{74E668D2-7E3A-1C49-BA1B-833A750388D4}" type="slidenum">
              <a:rPr lang="en-US" smtClean="0"/>
              <a:pPr/>
              <a:t>5</a:t>
            </a:fld>
            <a:endParaRPr lang="en-US" dirty="0"/>
          </a:p>
        </p:txBody>
      </p:sp>
      <p:sp>
        <p:nvSpPr>
          <p:cNvPr id="6" name="TextBox 5">
            <a:extLst>
              <a:ext uri="{FF2B5EF4-FFF2-40B4-BE49-F238E27FC236}">
                <a16:creationId xmlns:a16="http://schemas.microsoft.com/office/drawing/2014/main" id="{E4D9E3B0-D77A-ED47-907C-14ED93687583}"/>
              </a:ext>
            </a:extLst>
          </p:cNvPr>
          <p:cNvSpPr txBox="1"/>
          <p:nvPr/>
        </p:nvSpPr>
        <p:spPr>
          <a:xfrm>
            <a:off x="838200" y="1430860"/>
            <a:ext cx="3507769" cy="4662815"/>
          </a:xfrm>
          <a:prstGeom prst="rect">
            <a:avLst/>
          </a:prstGeom>
          <a:solidFill>
            <a:schemeClr val="bg1"/>
          </a:solidFill>
        </p:spPr>
        <p:txBody>
          <a:bodyPr wrap="square" rtlCol="0">
            <a:spAutoFit/>
          </a:bodyPr>
          <a:lstStyle/>
          <a:p>
            <a:r>
              <a:rPr lang="en-US" sz="1650" dirty="0"/>
              <a:t>National Volunteer Week (NVW) is an opportunity to celebrate the impact of volunteer service and the power of volunteers to tackle society’s greatest challenges, to build stronger communities and be a force that transforms the world. It is usually celebrated for a week during the month of April. </a:t>
            </a:r>
          </a:p>
          <a:p>
            <a:endParaRPr lang="en-US" sz="1650" dirty="0"/>
          </a:p>
          <a:p>
            <a:r>
              <a:rPr lang="en-US" sz="1650" dirty="0"/>
              <a:t>National Volunteer Week is a moment in time to honor, celebrate and uplift the volunteers that lead the fight for the health of all moms and babies. Recognizing and thanking volunteers who lend their time, talent and voice to make a difference in their communities. </a:t>
            </a:r>
          </a:p>
        </p:txBody>
      </p:sp>
    </p:spTree>
    <p:extLst>
      <p:ext uri="{BB962C8B-B14F-4D97-AF65-F5344CB8AC3E}">
        <p14:creationId xmlns:p14="http://schemas.microsoft.com/office/powerpoint/2010/main" val="160612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ln>
            <a:solidFill>
              <a:srgbClr val="FF51BA"/>
            </a:solidFill>
          </a:ln>
        </p:spPr>
        <p:txBody>
          <a:bodyPr/>
          <a:lstStyle/>
          <a:p>
            <a:r>
              <a:rPr lang="en-US" dirty="0">
                <a:latin typeface="Gadugi" panose="020B0502040204020203" pitchFamily="34" charset="0"/>
              </a:rPr>
              <a:t>Want to have a Zoom Party?</a:t>
            </a:r>
          </a:p>
          <a:p>
            <a:endParaRPr lang="en-US" dirty="0">
              <a:latin typeface="Gadugi" panose="020B0502040204020203" pitchFamily="34" charset="0"/>
            </a:endParaRPr>
          </a:p>
          <a:p>
            <a:r>
              <a:rPr lang="en-US" dirty="0">
                <a:latin typeface="Gadugi" panose="020B0502040204020203" pitchFamily="34" charset="0"/>
              </a:rPr>
              <a:t>Here’s how</a:t>
            </a:r>
          </a:p>
        </p:txBody>
      </p:sp>
      <p:sp>
        <p:nvSpPr>
          <p:cNvPr id="4" name="Text Placeholder 3"/>
          <p:cNvSpPr>
            <a:spLocks noGrp="1"/>
          </p:cNvSpPr>
          <p:nvPr>
            <p:ph type="body" sz="quarter" idx="17"/>
          </p:nvPr>
        </p:nvSpPr>
        <p:spPr>
          <a:xfrm>
            <a:off x="8111959" y="4557452"/>
            <a:ext cx="3614738" cy="1200329"/>
          </a:xfrm>
          <a:ln>
            <a:solidFill>
              <a:srgbClr val="FF51BA"/>
            </a:solidFill>
          </a:ln>
        </p:spPr>
        <p:txBody>
          <a:bodyPr/>
          <a:lstStyle/>
          <a:p>
            <a:r>
              <a:rPr lang="en-US" sz="2000" dirty="0"/>
              <a:t>Create your own space for interaction and connectivity </a:t>
            </a:r>
          </a:p>
        </p:txBody>
      </p:sp>
      <p:sp>
        <p:nvSpPr>
          <p:cNvPr id="6" name="Footer Placeholder 5"/>
          <p:cNvSpPr>
            <a:spLocks noGrp="1"/>
          </p:cNvSpPr>
          <p:nvPr>
            <p:ph type="ftr" sz="quarter" idx="39"/>
          </p:nvPr>
        </p:nvSpPr>
        <p:spPr/>
        <p:txBody>
          <a:bodyPr/>
          <a:lstStyle/>
          <a:p>
            <a:r>
              <a:rPr lang="en-US" sz="1500" dirty="0">
                <a:hlinkClick r:id="rId2"/>
              </a:rPr>
              <a:t>https://zoom.us</a:t>
            </a:r>
            <a:r>
              <a:rPr lang="en-US" sz="1500" dirty="0"/>
              <a:t> </a:t>
            </a:r>
          </a:p>
        </p:txBody>
      </p:sp>
      <p:sp>
        <p:nvSpPr>
          <p:cNvPr id="7" name="Slide Number Placeholder 6"/>
          <p:cNvSpPr>
            <a:spLocks noGrp="1"/>
          </p:cNvSpPr>
          <p:nvPr>
            <p:ph type="sldNum" sz="quarter" idx="40"/>
          </p:nvPr>
        </p:nvSpPr>
        <p:spPr/>
        <p:txBody>
          <a:bodyPr/>
          <a:lstStyle/>
          <a:p>
            <a:fld id="{74E668D2-7E3A-1C49-BA1B-833A750388D4}" type="slidenum">
              <a:rPr lang="en-US" smtClean="0"/>
              <a:pPr/>
              <a:t>6</a:t>
            </a:fld>
            <a:endParaRPr lang="en-US" dirty="0"/>
          </a:p>
        </p:txBody>
      </p:sp>
      <p:sp>
        <p:nvSpPr>
          <p:cNvPr id="9" name="TextBox 8"/>
          <p:cNvSpPr txBox="1"/>
          <p:nvPr/>
        </p:nvSpPr>
        <p:spPr>
          <a:xfrm>
            <a:off x="327171" y="436228"/>
            <a:ext cx="7592036" cy="5416868"/>
          </a:xfrm>
          <a:prstGeom prst="rect">
            <a:avLst/>
          </a:prstGeom>
          <a:solidFill>
            <a:srgbClr val="7029EC"/>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300" b="1" dirty="0">
                <a:solidFill>
                  <a:schemeClr val="bg1"/>
                </a:solidFill>
              </a:rPr>
              <a:t>Zoom Party Starter Kit: </a:t>
            </a:r>
          </a:p>
          <a:p>
            <a:endParaRPr lang="en-US" sz="2300" dirty="0">
              <a:solidFill>
                <a:schemeClr val="bg1"/>
              </a:solidFill>
            </a:endParaRPr>
          </a:p>
          <a:p>
            <a:pPr marL="342900" indent="-342900">
              <a:buAutoNum type="arabicPeriod"/>
            </a:pPr>
            <a:r>
              <a:rPr lang="en-US" sz="2300" dirty="0">
                <a:solidFill>
                  <a:schemeClr val="bg1"/>
                </a:solidFill>
              </a:rPr>
              <a:t>Intro (1-2mins): host introduces themselves and the reason for the zoom party</a:t>
            </a:r>
          </a:p>
          <a:p>
            <a:pPr marL="342900" indent="-342900">
              <a:buFontTx/>
              <a:buAutoNum type="arabicPeriod"/>
            </a:pPr>
            <a:r>
              <a:rPr lang="en-US" sz="2300" dirty="0">
                <a:solidFill>
                  <a:schemeClr val="bg1"/>
                </a:solidFill>
              </a:rPr>
              <a:t>Ice breaker (5-10 mins): each person can share their name and a fun fact about themselves</a:t>
            </a:r>
          </a:p>
          <a:p>
            <a:pPr marL="342900" indent="-342900">
              <a:buFontTx/>
              <a:buAutoNum type="arabicPeriod"/>
            </a:pPr>
            <a:r>
              <a:rPr lang="en-US" sz="2300" dirty="0">
                <a:solidFill>
                  <a:schemeClr val="bg1"/>
                </a:solidFill>
              </a:rPr>
              <a:t>Share your screen (10 mins): can have a power-point to show gratitude/appreciation or a tribute video </a:t>
            </a:r>
          </a:p>
          <a:p>
            <a:pPr marL="342900" indent="-342900">
              <a:buFontTx/>
              <a:buAutoNum type="arabicPeriod"/>
            </a:pPr>
            <a:r>
              <a:rPr lang="en-US" sz="2300" dirty="0">
                <a:solidFill>
                  <a:schemeClr val="bg1"/>
                </a:solidFill>
              </a:rPr>
              <a:t>Breakout rooms (10 mins): provide fun games or questions for people to answer</a:t>
            </a:r>
          </a:p>
          <a:p>
            <a:pPr marL="342900" indent="-342900">
              <a:buFontTx/>
              <a:buAutoNum type="arabicPeriod"/>
            </a:pPr>
            <a:r>
              <a:rPr lang="en-US" sz="2300" dirty="0">
                <a:solidFill>
                  <a:schemeClr val="bg1"/>
                </a:solidFill>
              </a:rPr>
              <a:t>Big takeaway (5 mins): wrap up the games or discussion and reiterate the reason for the zoom party/celebration </a:t>
            </a:r>
          </a:p>
          <a:p>
            <a:pPr marL="342900" indent="-342900">
              <a:buFontTx/>
              <a:buAutoNum type="arabicPeriod"/>
            </a:pPr>
            <a:endParaRPr lang="en-US" dirty="0">
              <a:solidFill>
                <a:schemeClr val="bg1"/>
              </a:solidFill>
            </a:endParaRPr>
          </a:p>
          <a:p>
            <a:r>
              <a:rPr lang="en-US" sz="1600" dirty="0">
                <a:solidFill>
                  <a:schemeClr val="bg1"/>
                </a:solidFill>
              </a:rPr>
              <a:t>*Zoom allows any user to create an account and hold meetings up to 40 minutes*</a:t>
            </a:r>
          </a:p>
          <a:p>
            <a:endParaRPr lang="en-US" dirty="0">
              <a:solidFill>
                <a:srgbClr val="FF51BA"/>
              </a:solidFill>
            </a:endParaRPr>
          </a:p>
          <a:p>
            <a:endParaRPr lang="en-US" dirty="0"/>
          </a:p>
        </p:txBody>
      </p:sp>
    </p:spTree>
    <p:extLst>
      <p:ext uri="{BB962C8B-B14F-4D97-AF65-F5344CB8AC3E}">
        <p14:creationId xmlns:p14="http://schemas.microsoft.com/office/powerpoint/2010/main" val="528406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424A2-F036-3043-91B3-0825119759E3}"/>
              </a:ext>
            </a:extLst>
          </p:cNvPr>
          <p:cNvSpPr>
            <a:spLocks noGrp="1"/>
          </p:cNvSpPr>
          <p:nvPr>
            <p:ph type="title"/>
          </p:nvPr>
        </p:nvSpPr>
        <p:spPr>
          <a:xfrm>
            <a:off x="352545" y="480925"/>
            <a:ext cx="4513024" cy="1212921"/>
          </a:xfrm>
        </p:spPr>
        <p:txBody>
          <a:bodyPr>
            <a:normAutofit fontScale="90000"/>
          </a:bodyPr>
          <a:lstStyle/>
          <a:p>
            <a:r>
              <a:rPr lang="en-US" dirty="0"/>
              <a:t>Zoom party Break Out Room Game ideas:</a:t>
            </a:r>
          </a:p>
        </p:txBody>
      </p:sp>
      <p:sp>
        <p:nvSpPr>
          <p:cNvPr id="3" name="Text Placeholder 2">
            <a:extLst>
              <a:ext uri="{FF2B5EF4-FFF2-40B4-BE49-F238E27FC236}">
                <a16:creationId xmlns:a16="http://schemas.microsoft.com/office/drawing/2014/main" id="{854E9AA3-BE9D-4442-9654-1996109DFB32}"/>
              </a:ext>
            </a:extLst>
          </p:cNvPr>
          <p:cNvSpPr>
            <a:spLocks noGrp="1"/>
          </p:cNvSpPr>
          <p:nvPr>
            <p:ph type="body" sz="quarter" idx="17"/>
          </p:nvPr>
        </p:nvSpPr>
        <p:spPr>
          <a:xfrm>
            <a:off x="157843" y="2150114"/>
            <a:ext cx="4513263" cy="1932029"/>
          </a:xfrm>
        </p:spPr>
        <p:txBody>
          <a:bodyPr>
            <a:normAutofit/>
          </a:bodyPr>
          <a:lstStyle/>
          <a:p>
            <a:r>
              <a:rPr lang="en-US" sz="1400" dirty="0"/>
              <a:t>Gratitude Pictionary: </a:t>
            </a:r>
          </a:p>
          <a:p>
            <a:pPr marL="342900" indent="-342900">
              <a:buAutoNum type="arabicPeriod"/>
            </a:pPr>
            <a:r>
              <a:rPr lang="en-US" sz="1400" dirty="0"/>
              <a:t>Each person in the breakout room draws something they are grateful for or how they show appreciation. (The picture cannot contain words, letters or numbers.)</a:t>
            </a:r>
          </a:p>
          <a:p>
            <a:pPr marL="342900" indent="-342900">
              <a:buAutoNum type="arabicPeriod"/>
            </a:pPr>
            <a:r>
              <a:rPr lang="en-US" sz="1400" dirty="0"/>
              <a:t>Each person from the group will have a chance for someone to guess what that picture means in 60 seconds!</a:t>
            </a:r>
          </a:p>
        </p:txBody>
      </p:sp>
      <p:sp>
        <p:nvSpPr>
          <p:cNvPr id="5" name="Footer Placeholder 4">
            <a:extLst>
              <a:ext uri="{FF2B5EF4-FFF2-40B4-BE49-F238E27FC236}">
                <a16:creationId xmlns:a16="http://schemas.microsoft.com/office/drawing/2014/main" id="{DB0A00A0-3D74-3D40-9AD1-09A02DE49FF7}"/>
              </a:ext>
            </a:extLst>
          </p:cNvPr>
          <p:cNvSpPr>
            <a:spLocks noGrp="1"/>
          </p:cNvSpPr>
          <p:nvPr>
            <p:ph type="ftr" sz="quarter" idx="39"/>
          </p:nvPr>
        </p:nvSpPr>
        <p:spPr/>
        <p:txBody>
          <a:bodyPr/>
          <a:lstStyle/>
          <a:p>
            <a:r>
              <a:rPr lang="en-US" dirty="0"/>
              <a:t>http://www.dvo.com/newsletter/monthly/2012/november/funtimes.html</a:t>
            </a:r>
          </a:p>
        </p:txBody>
      </p:sp>
      <p:sp>
        <p:nvSpPr>
          <p:cNvPr id="6" name="Slide Number Placeholder 5">
            <a:extLst>
              <a:ext uri="{FF2B5EF4-FFF2-40B4-BE49-F238E27FC236}">
                <a16:creationId xmlns:a16="http://schemas.microsoft.com/office/drawing/2014/main" id="{6A5B4A42-E7CB-7D4F-A243-96B6DE4C20E1}"/>
              </a:ext>
            </a:extLst>
          </p:cNvPr>
          <p:cNvSpPr>
            <a:spLocks noGrp="1"/>
          </p:cNvSpPr>
          <p:nvPr>
            <p:ph type="sldNum" sz="quarter" idx="40"/>
          </p:nvPr>
        </p:nvSpPr>
        <p:spPr/>
        <p:txBody>
          <a:bodyPr/>
          <a:lstStyle/>
          <a:p>
            <a:fld id="{74E668D2-7E3A-1C49-BA1B-833A750388D4}" type="slidenum">
              <a:rPr lang="en-US" smtClean="0"/>
              <a:pPr/>
              <a:t>7</a:t>
            </a:fld>
            <a:endParaRPr lang="en-US" dirty="0"/>
          </a:p>
        </p:txBody>
      </p:sp>
      <p:sp>
        <p:nvSpPr>
          <p:cNvPr id="7" name="TextBox 6">
            <a:extLst>
              <a:ext uri="{FF2B5EF4-FFF2-40B4-BE49-F238E27FC236}">
                <a16:creationId xmlns:a16="http://schemas.microsoft.com/office/drawing/2014/main" id="{9B1F72F7-5E52-174A-AA7D-C027F57E9423}"/>
              </a:ext>
            </a:extLst>
          </p:cNvPr>
          <p:cNvSpPr txBox="1"/>
          <p:nvPr/>
        </p:nvSpPr>
        <p:spPr>
          <a:xfrm>
            <a:off x="157843" y="4399567"/>
            <a:ext cx="6273779" cy="1600438"/>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The Grateful Game:</a:t>
            </a:r>
          </a:p>
          <a:p>
            <a:r>
              <a:rPr lang="en-US" sz="1400" dirty="0">
                <a:latin typeface="Arial" panose="020B0604020202020204" pitchFamily="34" charset="0"/>
                <a:cs typeface="Arial" panose="020B0604020202020204" pitchFamily="34" charset="0"/>
              </a:rPr>
              <a:t> </a:t>
            </a:r>
          </a:p>
          <a:p>
            <a:pPr marL="342900" indent="-342900">
              <a:buAutoNum type="arabicPeriod"/>
            </a:pPr>
            <a:r>
              <a:rPr lang="en-US" sz="1400" dirty="0">
                <a:latin typeface="Arial" panose="020B0604020202020204" pitchFamily="34" charset="0"/>
                <a:cs typeface="Arial" panose="020B0604020202020204" pitchFamily="34" charset="0"/>
              </a:rPr>
              <a:t>Each person in the breakout room can share what they are grateful for/appreciative of with these prompts</a:t>
            </a:r>
          </a:p>
          <a:p>
            <a:pPr marL="742950" lvl="1" indent="-285750">
              <a:buFontTx/>
              <a:buChar char="-"/>
            </a:pPr>
            <a:r>
              <a:rPr lang="en-US" sz="1400" dirty="0">
                <a:latin typeface="Arial" panose="020B0604020202020204" pitchFamily="34" charset="0"/>
                <a:cs typeface="Arial" panose="020B0604020202020204" pitchFamily="34" charset="0"/>
              </a:rPr>
              <a:t>I am grateful for/appreciative of these 3 people who…</a:t>
            </a:r>
          </a:p>
          <a:p>
            <a:pPr marL="742950" lvl="1" indent="-285750">
              <a:buFontTx/>
              <a:buChar char="-"/>
            </a:pPr>
            <a:r>
              <a:rPr lang="en-US" sz="1400" dirty="0">
                <a:latin typeface="Arial" panose="020B0604020202020204" pitchFamily="34" charset="0"/>
                <a:cs typeface="Arial" panose="020B0604020202020204" pitchFamily="34" charset="0"/>
              </a:rPr>
              <a:t>I am grateful for/appreciative of these 3 things in my life that…</a:t>
            </a:r>
          </a:p>
          <a:p>
            <a:pPr marL="742950" lvl="1" indent="-285750">
              <a:buFontTx/>
              <a:buChar char="-"/>
            </a:pPr>
            <a:r>
              <a:rPr lang="en-US" sz="1400" dirty="0">
                <a:latin typeface="Arial" panose="020B0604020202020204" pitchFamily="34" charset="0"/>
                <a:cs typeface="Arial" panose="020B0604020202020204" pitchFamily="34" charset="0"/>
              </a:rPr>
              <a:t>I am grateful for/appreciative of these 3 friends through MOD that…</a:t>
            </a:r>
          </a:p>
        </p:txBody>
      </p:sp>
    </p:spTree>
    <p:extLst>
      <p:ext uri="{BB962C8B-B14F-4D97-AF65-F5344CB8AC3E}">
        <p14:creationId xmlns:p14="http://schemas.microsoft.com/office/powerpoint/2010/main" val="1361540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3167214" y="1425771"/>
            <a:ext cx="5318760" cy="777258"/>
          </a:xfrm>
          <a:ln>
            <a:noFill/>
          </a:ln>
        </p:spPr>
        <p:txBody>
          <a:bodyPr>
            <a:normAutofit/>
          </a:bodyPr>
          <a:lstStyle/>
          <a:p>
            <a:r>
              <a:rPr lang="en-US" dirty="0"/>
              <a:t>15 clever and innovative ideas based on gratitude </a:t>
            </a:r>
          </a:p>
        </p:txBody>
      </p:sp>
      <p:sp>
        <p:nvSpPr>
          <p:cNvPr id="3" name="Text Placeholder 2"/>
          <p:cNvSpPr>
            <a:spLocks noGrp="1"/>
          </p:cNvSpPr>
          <p:nvPr>
            <p:ph type="body" sz="quarter" idx="22"/>
          </p:nvPr>
        </p:nvSpPr>
        <p:spPr/>
        <p:txBody>
          <a:bodyPr/>
          <a:lstStyle/>
          <a:p>
            <a:r>
              <a:rPr lang="en-US" dirty="0"/>
              <a:t>Hand-written notes just to say thank you</a:t>
            </a:r>
          </a:p>
        </p:txBody>
      </p:sp>
      <p:sp>
        <p:nvSpPr>
          <p:cNvPr id="4" name="Text Placeholder 3"/>
          <p:cNvSpPr>
            <a:spLocks noGrp="1"/>
          </p:cNvSpPr>
          <p:nvPr>
            <p:ph type="body" sz="quarter" idx="23"/>
          </p:nvPr>
        </p:nvSpPr>
        <p:spPr/>
        <p:txBody>
          <a:bodyPr/>
          <a:lstStyle/>
          <a:p>
            <a:r>
              <a:rPr lang="en-US" dirty="0"/>
              <a:t>Post a LinkedIn shout out to recognize an outstanding volunteer </a:t>
            </a:r>
          </a:p>
        </p:txBody>
      </p:sp>
      <p:sp>
        <p:nvSpPr>
          <p:cNvPr id="5" name="Text Placeholder 4"/>
          <p:cNvSpPr>
            <a:spLocks noGrp="1"/>
          </p:cNvSpPr>
          <p:nvPr>
            <p:ph type="body" sz="quarter" idx="24"/>
          </p:nvPr>
        </p:nvSpPr>
        <p:spPr>
          <a:xfrm>
            <a:off x="3167214" y="4747826"/>
            <a:ext cx="4017357" cy="777258"/>
          </a:xfrm>
        </p:spPr>
        <p:txBody>
          <a:bodyPr/>
          <a:lstStyle/>
          <a:p>
            <a:r>
              <a:rPr lang="en-US" dirty="0"/>
              <a:t>A tribute video to exhibit appreciation </a:t>
            </a:r>
          </a:p>
        </p:txBody>
      </p:sp>
      <p:sp>
        <p:nvSpPr>
          <p:cNvPr id="6" name="Text Placeholder 5"/>
          <p:cNvSpPr>
            <a:spLocks noGrp="1"/>
          </p:cNvSpPr>
          <p:nvPr>
            <p:ph type="body" sz="quarter" idx="25"/>
          </p:nvPr>
        </p:nvSpPr>
        <p:spPr>
          <a:xfrm>
            <a:off x="2532313" y="255010"/>
            <a:ext cx="10141442" cy="947433"/>
          </a:xfrm>
        </p:spPr>
        <p:txBody>
          <a:bodyPr>
            <a:normAutofit fontScale="25000" lnSpcReduction="20000"/>
          </a:bodyPr>
          <a:lstStyle/>
          <a:p>
            <a:endParaRPr lang="en-US" sz="8000" dirty="0"/>
          </a:p>
          <a:p>
            <a:r>
              <a:rPr lang="en-US" sz="8000" dirty="0"/>
              <a:t>Still Can’t Think of any ideas to express gratitude? </a:t>
            </a:r>
          </a:p>
          <a:p>
            <a:r>
              <a:rPr lang="en-US" sz="8000" dirty="0"/>
              <a:t>Here’s a few!</a:t>
            </a:r>
          </a:p>
          <a:p>
            <a:endParaRPr lang="en-US" dirty="0"/>
          </a:p>
        </p:txBody>
      </p:sp>
      <p:sp>
        <p:nvSpPr>
          <p:cNvPr id="9" name="Slide Number Placeholder 8"/>
          <p:cNvSpPr>
            <a:spLocks noGrp="1"/>
          </p:cNvSpPr>
          <p:nvPr>
            <p:ph type="sldNum" sz="quarter" idx="40"/>
          </p:nvPr>
        </p:nvSpPr>
        <p:spPr/>
        <p:txBody>
          <a:bodyPr/>
          <a:lstStyle/>
          <a:p>
            <a:fld id="{74E668D2-7E3A-1C49-BA1B-833A750388D4}" type="slidenum">
              <a:rPr lang="en-US" smtClean="0"/>
              <a:pPr/>
              <a:t>8</a:t>
            </a:fld>
            <a:endParaRPr lang="en-US" dirty="0"/>
          </a:p>
        </p:txBody>
      </p:sp>
      <p:sp>
        <p:nvSpPr>
          <p:cNvPr id="8" name="Oval 7">
            <a:hlinkClick r:id="rId2"/>
            <a:extLst>
              <a:ext uri="{FF2B5EF4-FFF2-40B4-BE49-F238E27FC236}">
                <a16:creationId xmlns:a16="http://schemas.microsoft.com/office/drawing/2014/main" id="{98920D26-09B6-7C48-A7DF-410509E580FF}"/>
              </a:ext>
            </a:extLst>
          </p:cNvPr>
          <p:cNvSpPr/>
          <p:nvPr/>
        </p:nvSpPr>
        <p:spPr>
          <a:xfrm>
            <a:off x="1971578" y="1598592"/>
            <a:ext cx="560735" cy="592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hlinkClick r:id="rId3"/>
            <a:extLst>
              <a:ext uri="{FF2B5EF4-FFF2-40B4-BE49-F238E27FC236}">
                <a16:creationId xmlns:a16="http://schemas.microsoft.com/office/drawing/2014/main" id="{35A1C435-1715-9E40-B024-2D0F1BA8EB09}"/>
              </a:ext>
            </a:extLst>
          </p:cNvPr>
          <p:cNvSpPr/>
          <p:nvPr/>
        </p:nvSpPr>
        <p:spPr>
          <a:xfrm>
            <a:off x="2213032" y="2637743"/>
            <a:ext cx="560735" cy="564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hlinkClick r:id="rId4"/>
            <a:extLst>
              <a:ext uri="{FF2B5EF4-FFF2-40B4-BE49-F238E27FC236}">
                <a16:creationId xmlns:a16="http://schemas.microsoft.com/office/drawing/2014/main" id="{00D108A5-146B-FE4C-8C1B-951CAE905443}"/>
              </a:ext>
            </a:extLst>
          </p:cNvPr>
          <p:cNvSpPr/>
          <p:nvPr/>
        </p:nvSpPr>
        <p:spPr>
          <a:xfrm>
            <a:off x="2290149" y="3697016"/>
            <a:ext cx="560734" cy="564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hlinkClick r:id="rId5"/>
            <a:extLst>
              <a:ext uri="{FF2B5EF4-FFF2-40B4-BE49-F238E27FC236}">
                <a16:creationId xmlns:a16="http://schemas.microsoft.com/office/drawing/2014/main" id="{5DE6B123-EFDB-924C-89AC-9D0C448B394B}"/>
              </a:ext>
            </a:extLst>
          </p:cNvPr>
          <p:cNvSpPr/>
          <p:nvPr/>
        </p:nvSpPr>
        <p:spPr>
          <a:xfrm>
            <a:off x="2012398" y="4847099"/>
            <a:ext cx="560735" cy="5640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A57B349-6CA3-B347-873A-FD25101C1847}"/>
              </a:ext>
            </a:extLst>
          </p:cNvPr>
          <p:cNvSpPr txBox="1"/>
          <p:nvPr/>
        </p:nvSpPr>
        <p:spPr>
          <a:xfrm>
            <a:off x="179614" y="2490423"/>
            <a:ext cx="1077686" cy="1754326"/>
          </a:xfrm>
          <a:prstGeom prst="rect">
            <a:avLst/>
          </a:prstGeom>
          <a:noFill/>
        </p:spPr>
        <p:txBody>
          <a:bodyPr wrap="square" rtlCol="0">
            <a:spAutoFit/>
          </a:bodyPr>
          <a:lstStyle/>
          <a:p>
            <a:r>
              <a:rPr lang="en-US" dirty="0"/>
              <a:t>Click one of the purple dots to learn more!</a:t>
            </a:r>
          </a:p>
        </p:txBody>
      </p:sp>
    </p:spTree>
    <p:extLst>
      <p:ext uri="{BB962C8B-B14F-4D97-AF65-F5344CB8AC3E}">
        <p14:creationId xmlns:p14="http://schemas.microsoft.com/office/powerpoint/2010/main" val="32927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0EB21-71A8-0646-8034-A4800A4A0D06}"/>
              </a:ext>
            </a:extLst>
          </p:cNvPr>
          <p:cNvSpPr>
            <a:spLocks noGrp="1"/>
          </p:cNvSpPr>
          <p:nvPr>
            <p:ph type="title"/>
          </p:nvPr>
        </p:nvSpPr>
        <p:spPr>
          <a:xfrm>
            <a:off x="4542530" y="640046"/>
            <a:ext cx="7427630" cy="820546"/>
          </a:xfrm>
        </p:spPr>
        <p:txBody>
          <a:bodyPr>
            <a:normAutofit fontScale="90000"/>
          </a:bodyPr>
          <a:lstStyle/>
          <a:p>
            <a:r>
              <a:rPr lang="en-US" dirty="0"/>
              <a:t>Above all else…Remember</a:t>
            </a:r>
          </a:p>
        </p:txBody>
      </p:sp>
      <p:sp>
        <p:nvSpPr>
          <p:cNvPr id="4" name="Text Placeholder 3">
            <a:extLst>
              <a:ext uri="{FF2B5EF4-FFF2-40B4-BE49-F238E27FC236}">
                <a16:creationId xmlns:a16="http://schemas.microsoft.com/office/drawing/2014/main" id="{6FE158E5-FC2B-F34E-B28F-F895980BA84C}"/>
              </a:ext>
            </a:extLst>
          </p:cNvPr>
          <p:cNvSpPr>
            <a:spLocks noGrp="1"/>
          </p:cNvSpPr>
          <p:nvPr>
            <p:ph type="body" sz="half" idx="27"/>
          </p:nvPr>
        </p:nvSpPr>
        <p:spPr>
          <a:xfrm>
            <a:off x="4473370" y="1402309"/>
            <a:ext cx="7279933" cy="1058233"/>
          </a:xfrm>
          <a:ln>
            <a:solidFill>
              <a:schemeClr val="bg1"/>
            </a:solidFill>
          </a:ln>
        </p:spPr>
        <p:txBody>
          <a:bodyPr/>
          <a:lstStyle/>
          <a:p>
            <a:r>
              <a:rPr lang="en-US" dirty="0"/>
              <a:t>If you consistently share your thanks and appreciation during these three points in every event, your volunteers will, no doubt, hear your gratitude. These three points are:</a:t>
            </a:r>
          </a:p>
        </p:txBody>
      </p:sp>
      <p:sp>
        <p:nvSpPr>
          <p:cNvPr id="8" name="Text Placeholder 7">
            <a:extLst>
              <a:ext uri="{FF2B5EF4-FFF2-40B4-BE49-F238E27FC236}">
                <a16:creationId xmlns:a16="http://schemas.microsoft.com/office/drawing/2014/main" id="{5E8DE39E-D55D-1D4D-8A2D-8496827FF89F}"/>
              </a:ext>
            </a:extLst>
          </p:cNvPr>
          <p:cNvSpPr>
            <a:spLocks noGrp="1"/>
          </p:cNvSpPr>
          <p:nvPr>
            <p:ph type="body" sz="half" idx="35"/>
          </p:nvPr>
        </p:nvSpPr>
        <p:spPr>
          <a:xfrm>
            <a:off x="4614605" y="2791752"/>
            <a:ext cx="6997465" cy="3180169"/>
          </a:xfrm>
        </p:spPr>
        <p:txBody>
          <a:bodyPr>
            <a:normAutofit fontScale="85000" lnSpcReduction="10000"/>
          </a:bodyPr>
          <a:lstStyle/>
          <a:p>
            <a:r>
              <a:rPr lang="en-US" sz="1900" dirty="0"/>
              <a:t>1. </a:t>
            </a:r>
            <a:r>
              <a:rPr lang="en-US" sz="1900" b="1" dirty="0"/>
              <a:t>Thank volunteers as they arrive or when they appear in a zoom meeting </a:t>
            </a:r>
          </a:p>
          <a:p>
            <a:r>
              <a:rPr lang="en-US" sz="1900" dirty="0"/>
              <a:t>- Thanking them for simply showing up will immediately help them feel needed and recognized.</a:t>
            </a:r>
          </a:p>
          <a:p>
            <a:r>
              <a:rPr lang="en-US" sz="1900" dirty="0"/>
              <a:t>2. </a:t>
            </a:r>
            <a:r>
              <a:rPr lang="en-US" sz="1900" b="1" dirty="0"/>
              <a:t>Thank them as you talk about your organization's mission statement</a:t>
            </a:r>
          </a:p>
          <a:p>
            <a:r>
              <a:rPr lang="en-US" sz="1900" dirty="0"/>
              <a:t>- ( i.e. “We couldn’t do this without volunteers so thank you for being here today!”)</a:t>
            </a:r>
          </a:p>
          <a:p>
            <a:r>
              <a:rPr lang="en-US" sz="1900" dirty="0"/>
              <a:t>3. </a:t>
            </a:r>
            <a:r>
              <a:rPr lang="en-US" sz="1900" b="1" dirty="0"/>
              <a:t>Thank them at the end of their shift or at the end of a zoom meeting </a:t>
            </a:r>
            <a:endParaRPr lang="en-US" sz="1900" dirty="0"/>
          </a:p>
          <a:p>
            <a:r>
              <a:rPr lang="en-US" sz="1900" dirty="0"/>
              <a:t>- (i.e. “Wow! Thank you everyone for your help. Today we made 200 lunches for those in need/sorted through 60 pounds of donations!”)</a:t>
            </a:r>
          </a:p>
          <a:p>
            <a:endParaRPr lang="en-US" dirty="0"/>
          </a:p>
        </p:txBody>
      </p:sp>
      <p:sp>
        <p:nvSpPr>
          <p:cNvPr id="12" name="Footer Placeholder 11">
            <a:extLst>
              <a:ext uri="{FF2B5EF4-FFF2-40B4-BE49-F238E27FC236}">
                <a16:creationId xmlns:a16="http://schemas.microsoft.com/office/drawing/2014/main" id="{45897E71-3D15-DB41-A82B-08E625B06E57}"/>
              </a:ext>
            </a:extLst>
          </p:cNvPr>
          <p:cNvSpPr>
            <a:spLocks noGrp="1"/>
          </p:cNvSpPr>
          <p:nvPr>
            <p:ph type="ftr" sz="quarter" idx="39"/>
          </p:nvPr>
        </p:nvSpPr>
        <p:spPr/>
        <p:txBody>
          <a:bodyPr/>
          <a:lstStyle/>
          <a:p>
            <a:r>
              <a:rPr lang="en-US" dirty="0"/>
              <a:t>https://www.theworldisfun.org/</a:t>
            </a:r>
          </a:p>
        </p:txBody>
      </p:sp>
      <p:sp>
        <p:nvSpPr>
          <p:cNvPr id="13" name="Slide Number Placeholder 12">
            <a:extLst>
              <a:ext uri="{FF2B5EF4-FFF2-40B4-BE49-F238E27FC236}">
                <a16:creationId xmlns:a16="http://schemas.microsoft.com/office/drawing/2014/main" id="{880F4B8D-637B-6F46-9870-D3EBD59BAD82}"/>
              </a:ext>
            </a:extLst>
          </p:cNvPr>
          <p:cNvSpPr>
            <a:spLocks noGrp="1"/>
          </p:cNvSpPr>
          <p:nvPr>
            <p:ph type="sldNum" sz="quarter" idx="40"/>
          </p:nvPr>
        </p:nvSpPr>
        <p:spPr/>
        <p:txBody>
          <a:bodyPr/>
          <a:lstStyle/>
          <a:p>
            <a:fld id="{74E668D2-7E3A-1C49-BA1B-833A750388D4}" type="slidenum">
              <a:rPr lang="en-US" smtClean="0"/>
              <a:pPr/>
              <a:t>9</a:t>
            </a:fld>
            <a:endParaRPr lang="en-US" dirty="0"/>
          </a:p>
        </p:txBody>
      </p:sp>
    </p:spTree>
    <p:extLst>
      <p:ext uri="{BB962C8B-B14F-4D97-AF65-F5344CB8AC3E}">
        <p14:creationId xmlns:p14="http://schemas.microsoft.com/office/powerpoint/2010/main" val="3370503070"/>
      </p:ext>
    </p:extLst>
  </p:cSld>
  <p:clrMapOvr>
    <a:masterClrMapping/>
  </p:clrMapOvr>
</p:sld>
</file>

<file path=ppt/theme/theme1.xml><?xml version="1.0" encoding="utf-8"?>
<a:theme xmlns:a="http://schemas.openxmlformats.org/drawingml/2006/main" name="Office Theme">
  <a:themeElements>
    <a:clrScheme name="Custom 4">
      <a:dk1>
        <a:srgbClr val="7029EC"/>
      </a:dk1>
      <a:lt1>
        <a:srgbClr val="FFFFFF"/>
      </a:lt1>
      <a:dk2>
        <a:srgbClr val="0F1934"/>
      </a:dk2>
      <a:lt2>
        <a:srgbClr val="E7E6E6"/>
      </a:lt2>
      <a:accent1>
        <a:srgbClr val="7028EC"/>
      </a:accent1>
      <a:accent2>
        <a:srgbClr val="6178FF"/>
      </a:accent2>
      <a:accent3>
        <a:srgbClr val="5B3CB2"/>
      </a:accent3>
      <a:accent4>
        <a:srgbClr val="AFBCFF"/>
      </a:accent4>
      <a:accent5>
        <a:srgbClr val="FF5B6F"/>
      </a:accent5>
      <a:accent6>
        <a:srgbClr val="6179FF"/>
      </a:accent6>
      <a:hlink>
        <a:srgbClr val="5B3BB2"/>
      </a:hlink>
      <a:folHlink>
        <a:srgbClr val="92929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9928</TotalTime>
  <Words>1212</Words>
  <Application>Microsoft Office PowerPoint</Application>
  <PresentationFormat>Widescreen</PresentationFormat>
  <Paragraphs>118</Paragraphs>
  <Slides>10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Arial Black</vt:lpstr>
      <vt:lpstr>Avenir Book</vt:lpstr>
      <vt:lpstr>Calibri</vt:lpstr>
      <vt:lpstr>Courier New</vt:lpstr>
      <vt:lpstr>Gadugi</vt:lpstr>
      <vt:lpstr>Georgia</vt:lpstr>
      <vt:lpstr>Graphik</vt:lpstr>
      <vt:lpstr>Office Theme</vt:lpstr>
      <vt:lpstr>Healthy Moms. Strong babies.</vt:lpstr>
      <vt:lpstr>PowerPoint Presentation</vt:lpstr>
      <vt:lpstr>Gratitude &amp; Appreciation Grab and go’s:</vt:lpstr>
      <vt:lpstr>PowerPoint Presentation</vt:lpstr>
      <vt:lpstr>National Volunteer appreciation Week: a perfect time to say thank-you!</vt:lpstr>
      <vt:lpstr>PowerPoint Presentation</vt:lpstr>
      <vt:lpstr>Zoom party Break Out Room Game ideas:</vt:lpstr>
      <vt:lpstr>PowerPoint Presentation</vt:lpstr>
      <vt:lpstr>Above all else…Remember</vt:lpstr>
      <vt:lpstr>Volunteer Leadership Awards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Healthy Baby</dc:title>
  <dc:creator>Carter-Dean, Linda</dc:creator>
  <cp:lastModifiedBy>Richardson, Amy</cp:lastModifiedBy>
  <cp:revision>61</cp:revision>
  <dcterms:modified xsi:type="dcterms:W3CDTF">2020-09-18T19:13:10Z</dcterms:modified>
</cp:coreProperties>
</file>