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3" autoAdjust="0"/>
    <p:restoredTop sz="94660"/>
  </p:normalViewPr>
  <p:slideViewPr>
    <p:cSldViewPr snapToGrid="0">
      <p:cViewPr varScale="1">
        <p:scale>
          <a:sx n="73" d="100"/>
          <a:sy n="73" d="100"/>
        </p:scale>
        <p:origin x="10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330693-5FE9-4BF6-8ED5-3291CBC09BE5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FE3D73-F70A-4208-95BB-8B34FF58A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926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A4B8D0-663E-E74F-8C6C-8B85B4055DF8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3023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89B19-AF93-4BB6-8D0F-E5219AEC6E2D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30256-C033-4FEF-8DB2-ED47F580F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360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89B19-AF93-4BB6-8D0F-E5219AEC6E2D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30256-C033-4FEF-8DB2-ED47F580F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134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89B19-AF93-4BB6-8D0F-E5219AEC6E2D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30256-C033-4FEF-8DB2-ED47F580F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3976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&amp; Photo, Two Columns blank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27" hasCustomPrompt="1"/>
          </p:nvPr>
        </p:nvSpPr>
        <p:spPr>
          <a:xfrm>
            <a:off x="-13853" y="-9524"/>
            <a:ext cx="4292056" cy="6055896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/>
              <a:t>Click to add picture</a:t>
            </a:r>
          </a:p>
        </p:txBody>
      </p:sp>
      <p:sp>
        <p:nvSpPr>
          <p:cNvPr id="37" name="Title 1"/>
          <p:cNvSpPr>
            <a:spLocks noGrp="1"/>
          </p:cNvSpPr>
          <p:nvPr>
            <p:ph type="title" hasCustomPrompt="1"/>
          </p:nvPr>
        </p:nvSpPr>
        <p:spPr>
          <a:xfrm>
            <a:off x="4542531" y="286258"/>
            <a:ext cx="7427630" cy="820546"/>
          </a:xfrm>
          <a:ln>
            <a:noFill/>
          </a:ln>
        </p:spPr>
        <p:txBody>
          <a:bodyPr anchor="t">
            <a:normAutofit/>
          </a:bodyPr>
          <a:lstStyle>
            <a:lvl1pPr>
              <a:defRPr sz="3600" b="1" i="0" cap="all" baseline="0">
                <a:solidFill>
                  <a:srgbClr val="7029EC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F7775BA3-B277-5D43-9789-1E511B30A29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542532" y="1363242"/>
            <a:ext cx="3586301" cy="255564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800" b="1" i="0" cap="all" baseline="0">
                <a:solidFill>
                  <a:schemeClr val="tx1"/>
                </a:solidFill>
                <a:latin typeface="Arial Black" charset="0"/>
                <a:ea typeface="Arial Black" charset="0"/>
                <a:cs typeface="Arial Black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buFont typeface="Courier New" charset="0"/>
              <a:buChar char="o"/>
              <a:defRPr sz="21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714500" indent="-342900">
              <a:buFont typeface="+mj-lt"/>
              <a:buAutoNum type="arabicPeriod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 cap="all" baseline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TITLE</a:t>
            </a:r>
            <a:endParaRPr lang="en-US"/>
          </a:p>
          <a:p>
            <a:pPr lvl="4"/>
            <a:endParaRPr lang="en-US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5EE8F087-66C4-2C4B-818A-4ED530864C30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8379305" y="1363242"/>
            <a:ext cx="3586301" cy="255564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800" b="1" i="0" cap="all" baseline="0">
                <a:solidFill>
                  <a:schemeClr val="tx1"/>
                </a:solidFill>
                <a:latin typeface="Arial Black" charset="0"/>
                <a:ea typeface="Arial Black" charset="0"/>
                <a:cs typeface="Arial Black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buFont typeface="Courier New" charset="0"/>
              <a:buChar char="o"/>
              <a:defRPr sz="21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714500" indent="-342900">
              <a:buFont typeface="+mj-lt"/>
              <a:buAutoNum type="arabicPeriod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 cap="all" baseline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TITLE</a:t>
            </a:r>
            <a:endParaRPr lang="en-US"/>
          </a:p>
          <a:p>
            <a:pPr lvl="4"/>
            <a:endParaRPr lang="en-US"/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214975F0-7448-2B47-ADE4-4B18EED70477}"/>
              </a:ext>
            </a:extLst>
          </p:cNvPr>
          <p:cNvSpPr>
            <a:spLocks noGrp="1"/>
          </p:cNvSpPr>
          <p:nvPr>
            <p:ph type="body" sz="half" idx="24" hasCustomPrompt="1"/>
          </p:nvPr>
        </p:nvSpPr>
        <p:spPr>
          <a:xfrm>
            <a:off x="4542532" y="1747106"/>
            <a:ext cx="3572445" cy="424560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6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Use this layout when you need two columns of information with titles. </a:t>
            </a: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87B0837C-F8CE-6B44-B851-D60AB36A93EA}"/>
              </a:ext>
            </a:extLst>
          </p:cNvPr>
          <p:cNvSpPr>
            <a:spLocks noGrp="1"/>
          </p:cNvSpPr>
          <p:nvPr>
            <p:ph type="body" sz="half" idx="25" hasCustomPrompt="1"/>
          </p:nvPr>
        </p:nvSpPr>
        <p:spPr>
          <a:xfrm>
            <a:off x="8379305" y="1747106"/>
            <a:ext cx="3572445" cy="424560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600" baseline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To change the photo, right click the photo, select “format picture,” then “fill” and then select “picture or text fill.” Click on the “file” button (below “insert from”). A new window will open. Click the “insert” button to upload your own photo. To crop, zoom or move your photo, </a:t>
            </a:r>
            <a:r>
              <a:rPr lang="en-US" b="0" i="0">
                <a:effectLst/>
                <a:latin typeface="Arial" charset="0"/>
              </a:rPr>
              <a:t>click the picture and click the “picture tools/format” tab from your top menu. The crop tool is to your right.</a:t>
            </a:r>
          </a:p>
        </p:txBody>
      </p:sp>
      <p:sp>
        <p:nvSpPr>
          <p:cNvPr id="15" name="Slide Number Placeholder 9">
            <a:extLst>
              <a:ext uri="{FF2B5EF4-FFF2-40B4-BE49-F238E27FC236}">
                <a16:creationId xmlns:a16="http://schemas.microsoft.com/office/drawing/2014/main" id="{1E8C2A33-CDD3-F347-A766-68C0CD496040}"/>
              </a:ext>
            </a:extLst>
          </p:cNvPr>
          <p:cNvSpPr>
            <a:spLocks noGrp="1"/>
          </p:cNvSpPr>
          <p:nvPr>
            <p:ph type="sldNum" sz="quarter" idx="40"/>
          </p:nvPr>
        </p:nvSpPr>
        <p:spPr>
          <a:xfrm>
            <a:off x="10394576" y="6356350"/>
            <a:ext cx="1575584" cy="365125"/>
          </a:xfrm>
        </p:spPr>
        <p:txBody>
          <a:bodyPr/>
          <a:lstStyle>
            <a:lvl1pPr>
              <a:defRPr b="0" i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74E668D2-7E3A-1C49-BA1B-833A750388D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B28DF7E-D211-4E48-8B53-5912FFEBF31D}"/>
              </a:ext>
            </a:extLst>
          </p:cNvPr>
          <p:cNvCxnSpPr>
            <a:cxnSpLocks/>
          </p:cNvCxnSpPr>
          <p:nvPr userDrawn="1"/>
        </p:nvCxnSpPr>
        <p:spPr>
          <a:xfrm>
            <a:off x="0" y="6046373"/>
            <a:ext cx="12192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>
            <a:extLst>
              <a:ext uri="{FF2B5EF4-FFF2-40B4-BE49-F238E27FC236}">
                <a16:creationId xmlns:a16="http://schemas.microsoft.com/office/drawing/2014/main" id="{64C83173-6961-4C4B-8453-EDC24A9418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448" y="6084473"/>
            <a:ext cx="1925926" cy="751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384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89B19-AF93-4BB6-8D0F-E5219AEC6E2D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30256-C033-4FEF-8DB2-ED47F580F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94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89B19-AF93-4BB6-8D0F-E5219AEC6E2D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30256-C033-4FEF-8DB2-ED47F580F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888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89B19-AF93-4BB6-8D0F-E5219AEC6E2D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30256-C033-4FEF-8DB2-ED47F580F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299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89B19-AF93-4BB6-8D0F-E5219AEC6E2D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30256-C033-4FEF-8DB2-ED47F580F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042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89B19-AF93-4BB6-8D0F-E5219AEC6E2D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30256-C033-4FEF-8DB2-ED47F580F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885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89B19-AF93-4BB6-8D0F-E5219AEC6E2D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30256-C033-4FEF-8DB2-ED47F580F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606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89B19-AF93-4BB6-8D0F-E5219AEC6E2D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30256-C033-4FEF-8DB2-ED47F580F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104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89B19-AF93-4BB6-8D0F-E5219AEC6E2D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30256-C033-4FEF-8DB2-ED47F580F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611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89B19-AF93-4BB6-8D0F-E5219AEC6E2D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30256-C033-4FEF-8DB2-ED47F580F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840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4388" y="97520"/>
            <a:ext cx="2646948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Whole State Support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Alaska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Arkansas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Colorado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Delaware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Idaho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Indiana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Maine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Mississippi 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Montana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Nevada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New Hampshire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New Mexico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North </a:t>
            </a: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Dakota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Rhode Island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South </a:t>
            </a: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Dakota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Utah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Vermont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Wyoming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52008" y="682687"/>
            <a:ext cx="9567778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1200" cap="none" spc="0" normalizeH="0" baseline="0" noProof="0" dirty="0">
                <a:ln>
                  <a:noFill/>
                </a:ln>
                <a:solidFill>
                  <a:srgbClr val="B542EB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Additional Support  By State &amp; Large Cities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B542EB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CALIFORNIA:</a:t>
            </a: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Sacramento, Fresno, Modesto, Bakersfield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FLORIDA:</a:t>
            </a: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Jacksonville, Gainesville, Panama City, Pensacola, Tallahassee, Orlando, Ocala, Daytona Beach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GEORGIA: </a:t>
            </a: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Augusta, Brunswick, Lagrange, Macon, Savannah, Statesboro</a:t>
            </a: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IOWA: </a:t>
            </a: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Ames, Des Moines, West Des Moines </a:t>
            </a: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KENTUCKY: </a:t>
            </a: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Bowling Green, Owensboro</a:t>
            </a: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MASSACHUSETTS:</a:t>
            </a: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5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Bistol</a:t>
            </a: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County</a:t>
            </a:r>
            <a:b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MARYLAND: </a:t>
            </a: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Cecil County </a:t>
            </a: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MICHIGAN: </a:t>
            </a: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Battle Creek, Berrien Springs, East Lansing, Flint, Grand Rapids, Jackson, Kalamazoo, Lansing, Midland, Muskegon, Saginaw,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MISSOURI: </a:t>
            </a: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Columbia, Jefferson City, Springfield,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NORTH CAROLINA: </a:t>
            </a: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Camden, Chowan, Currituck, Dare, Gates, </a:t>
            </a: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Perquimans Counties</a:t>
            </a: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NEW YORK:</a:t>
            </a: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Albany, Elmira, Ithaca, Keeseville, Niagara Falls, Rochester, Schenectady, Syracuse, Troy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OHIO:</a:t>
            </a: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Bowling Green, Columbus, Dayton, Lima, Mansfield, Springfield,  Toledo,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OKLAHOMA: </a:t>
            </a: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Bartlesville, Broken Arrow, Claremore, Tulsa, </a:t>
            </a:r>
            <a:endParaRPr kumimoji="0" lang="en-US" sz="15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PENNSYLVANIA: </a:t>
            </a: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Allentown, Bethlehem, Easton, Harrisburg, Lancaster, Lebanon, Reading, Scranton, Wilkes Barre, York,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TENNESSEE: </a:t>
            </a: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Cordova, Johnson City, Kingsport, Knoxville, Maryville, Memphis</a:t>
            </a:r>
            <a:endParaRPr kumimoji="0" lang="en-US" sz="15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TEXAS: </a:t>
            </a: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Brownsville, Corpus Christi, El Paso, Laredo, </a:t>
            </a:r>
            <a:r>
              <a:rPr kumimoji="0" lang="en-US" sz="15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Mcallen</a:t>
            </a: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Mission, Victoria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VIRGINIA: </a:t>
            </a: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Chesapeake, Hampton, Newport News, Norfolk, Portsmouth, Suffolk, Virginia Beach, Williamsburg, Yorktown</a:t>
            </a:r>
            <a:endParaRPr kumimoji="0" lang="en-US" sz="15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WASHINGTON: </a:t>
            </a: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Pullman, Spokane</a:t>
            </a:r>
            <a:endParaRPr kumimoji="0" lang="en-US" sz="15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WISCONSIN:</a:t>
            </a: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Appleton, Green Bay, Janesville, La Crosse, Madison, </a:t>
            </a: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Oshkosh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A6775132-E9EC-DF42-A8AD-C1827B60B6A7}"/>
              </a:ext>
            </a:extLst>
          </p:cNvPr>
          <p:cNvSpPr txBox="1">
            <a:spLocks/>
          </p:cNvSpPr>
          <p:nvPr/>
        </p:nvSpPr>
        <p:spPr>
          <a:xfrm>
            <a:off x="673152" y="53754"/>
            <a:ext cx="11446634" cy="82054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i="0" kern="1200" cap="all" baseline="0">
                <a:solidFill>
                  <a:srgbClr val="7029EC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all" spc="0" normalizeH="0" baseline="0" noProof="0" dirty="0" smtClean="0">
                <a:ln>
                  <a:noFill/>
                </a:ln>
                <a:solidFill>
                  <a:srgbClr val="7029EC"/>
                </a:solidFill>
                <a:effectLst/>
                <a:uLnTx/>
                <a:uFillTx/>
                <a:latin typeface="Arial Black"/>
              </a:rPr>
              <a:t>Coast to coast region</a:t>
            </a:r>
            <a:endParaRPr kumimoji="0" lang="en-US" sz="3600" b="1" i="0" u="none" strike="noStrike" kern="1200" cap="all" spc="0" normalizeH="0" baseline="0" noProof="0" dirty="0">
              <a:ln>
                <a:noFill/>
              </a:ln>
              <a:solidFill>
                <a:srgbClr val="7029EC"/>
              </a:solidFill>
              <a:effectLst/>
              <a:uLnTx/>
              <a:uFillTx/>
              <a:latin typeface="Arial Black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6775132-E9EC-DF42-A8AD-C1827B60B6A7}"/>
              </a:ext>
            </a:extLst>
          </p:cNvPr>
          <p:cNvSpPr txBox="1">
            <a:spLocks/>
          </p:cNvSpPr>
          <p:nvPr/>
        </p:nvSpPr>
        <p:spPr>
          <a:xfrm>
            <a:off x="673152" y="6223057"/>
            <a:ext cx="11446634" cy="82054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i="0" kern="1200" cap="all" baseline="0">
                <a:solidFill>
                  <a:srgbClr val="7029EC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all" spc="0" normalizeH="0" baseline="0" noProof="0" dirty="0" smtClean="0">
                <a:ln>
                  <a:noFill/>
                </a:ln>
                <a:solidFill>
                  <a:srgbClr val="7029EC"/>
                </a:solidFill>
                <a:effectLst/>
                <a:uLnTx/>
                <a:uFillTx/>
                <a:latin typeface="Arial Black"/>
              </a:rPr>
              <a:t>Krystle Gervais  |</a:t>
            </a:r>
            <a:r>
              <a:rPr kumimoji="0" lang="en-US" sz="1600" b="1" i="0" u="none" strike="noStrike" kern="1200" cap="all" spc="0" normalizeH="0" baseline="0" noProof="0" dirty="0">
                <a:ln>
                  <a:noFill/>
                </a:ln>
                <a:solidFill>
                  <a:srgbClr val="7029EC"/>
                </a:solidFill>
                <a:effectLst/>
                <a:uLnTx/>
                <a:uFillTx/>
                <a:latin typeface="Arial Black"/>
              </a:rPr>
              <a:t>  </a:t>
            </a:r>
            <a:r>
              <a:rPr kumimoji="0" lang="en-US" sz="1600" b="1" i="0" u="none" strike="noStrike" kern="1200" cap="all" spc="0" normalizeH="0" baseline="0" noProof="0" dirty="0" smtClean="0">
                <a:ln>
                  <a:noFill/>
                </a:ln>
                <a:solidFill>
                  <a:srgbClr val="7029EC"/>
                </a:solidFill>
                <a:effectLst/>
                <a:uLnTx/>
                <a:uFillTx/>
                <a:latin typeface="Arial Black"/>
              </a:rPr>
              <a:t>737.248.0297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all" spc="0" normalizeH="0" baseline="0" noProof="0" dirty="0" smtClean="0">
                <a:ln>
                  <a:noFill/>
                </a:ln>
                <a:solidFill>
                  <a:srgbClr val="7029EC"/>
                </a:solidFill>
                <a:effectLst/>
                <a:uLnTx/>
                <a:uFillTx/>
                <a:latin typeface="Arial Black"/>
              </a:rPr>
              <a:t>kgervais@marchofdimes.org</a:t>
            </a:r>
            <a:endParaRPr kumimoji="0" lang="en-US" sz="1600" b="1" i="0" u="none" strike="noStrike" kern="1200" cap="all" spc="0" normalizeH="0" baseline="0" noProof="0" dirty="0">
              <a:ln>
                <a:noFill/>
              </a:ln>
              <a:solidFill>
                <a:srgbClr val="7029EC"/>
              </a:solidFill>
              <a:effectLst/>
              <a:uLnTx/>
              <a:uFillTx/>
              <a:latin typeface="Arial Black"/>
            </a:endParaRP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all" spc="0" normalizeH="0" baseline="0" noProof="0" dirty="0">
              <a:ln>
                <a:noFill/>
              </a:ln>
              <a:solidFill>
                <a:srgbClr val="7029EC"/>
              </a:solidFill>
              <a:effectLst/>
              <a:uLnTx/>
              <a:uFillTx/>
              <a:latin typeface="Arial Black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388" y="4514201"/>
            <a:ext cx="2311799" cy="1506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06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307</Words>
  <Application>Microsoft Office PowerPoint</Application>
  <PresentationFormat>Widescreen</PresentationFormat>
  <Paragraphs>42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Courier New</vt:lpstr>
      <vt:lpstr>4_Office Theme</vt:lpstr>
      <vt:lpstr>PowerPoint Presentation</vt:lpstr>
    </vt:vector>
  </TitlesOfParts>
  <Company>Amazon.com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Repik, Meredith</dc:creator>
  <cp:lastModifiedBy>Repik, Meredith</cp:lastModifiedBy>
  <cp:revision>1</cp:revision>
  <dcterms:created xsi:type="dcterms:W3CDTF">2022-03-17T15:49:37Z</dcterms:created>
  <dcterms:modified xsi:type="dcterms:W3CDTF">2022-03-17T15:50:06Z</dcterms:modified>
</cp:coreProperties>
</file>