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72" r:id="rId2"/>
    <p:sldId id="273" r:id="rId3"/>
  </p:sldIdLst>
  <p:sldSz cx="7772400" cy="100584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2E90"/>
    <a:srgbClr val="E82E8F"/>
    <a:srgbClr val="00A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4"/>
    <p:restoredTop sz="94712"/>
  </p:normalViewPr>
  <p:slideViewPr>
    <p:cSldViewPr snapToGrid="0" snapToObjects="1">
      <p:cViewPr varScale="1">
        <p:scale>
          <a:sx n="39" d="100"/>
          <a:sy n="39" d="100"/>
        </p:scale>
        <p:origin x="24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71B7DE5-0295-2E44-B53D-C177009E20F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5063" y="1200150"/>
            <a:ext cx="25050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CA3A705-77D9-114F-8406-BDAB4F70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9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A705-77D9-114F-8406-BDAB4F70EA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A705-77D9-114F-8406-BDAB4F70EA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9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18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4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6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4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5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4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7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C423D-7AE6-414B-93B2-CBF11DF7B14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FC370-7417-C245-8ACA-151559F3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0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2" y="337917"/>
            <a:ext cx="1222375" cy="860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32" y="337917"/>
            <a:ext cx="2190750" cy="22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54" y="9392771"/>
            <a:ext cx="612775" cy="165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3847" y="9342315"/>
            <a:ext cx="1267845" cy="20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5" b="1" kern="1000" cap="all" dirty="0" smtClean="0">
                <a:solidFill>
                  <a:srgbClr val="522E90"/>
                </a:solidFill>
                <a:latin typeface="Arial Black" charset="0"/>
                <a:ea typeface="Arial Black" charset="0"/>
                <a:cs typeface="Arial Black" charset="0"/>
              </a:rPr>
              <a:t>Follow us on</a:t>
            </a:r>
            <a:endParaRPr lang="en-US" sz="725" b="1" kern="1000" cap="all" dirty="0">
              <a:solidFill>
                <a:srgbClr val="522E9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6381" y="664672"/>
            <a:ext cx="253259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kern="1000" cap="all" dirty="0" smtClean="0">
                <a:solidFill>
                  <a:srgbClr val="522E90"/>
                </a:solidFill>
                <a:latin typeface="Arial Black" charset="0"/>
                <a:ea typeface="Arial Black" charset="0"/>
                <a:cs typeface="Arial Black" charset="0"/>
              </a:rPr>
              <a:t>Strong Babies</a:t>
            </a:r>
          </a:p>
          <a:p>
            <a:endParaRPr lang="en-US" b="1" kern="1000" cap="all" dirty="0">
              <a:solidFill>
                <a:srgbClr val="522E9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3732" y="327361"/>
            <a:ext cx="2245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000" cap="all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Drive Impact together</a:t>
            </a:r>
            <a:endParaRPr lang="en-US" sz="1100" b="1" kern="1000" cap="all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381" y="1610673"/>
            <a:ext cx="690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000" cap="all" dirty="0" smtClean="0">
                <a:solidFill>
                  <a:srgbClr val="522E90"/>
                </a:solidFill>
                <a:latin typeface="Arial Black" charset="0"/>
                <a:ea typeface="Arial Black" charset="0"/>
                <a:cs typeface="Arial Black" charset="0"/>
              </a:rPr>
              <a:t>Decorate a </a:t>
            </a:r>
            <a:r>
              <a:rPr lang="en-US" sz="2400" b="1" kern="1000" cap="all" dirty="0" smtClean="0">
                <a:solidFill>
                  <a:srgbClr val="522E90"/>
                </a:solidFill>
                <a:latin typeface="Arial Black" charset="0"/>
                <a:ea typeface="Arial Black" charset="0"/>
                <a:cs typeface="Arial Black" charset="0"/>
              </a:rPr>
              <a:t>Onesie Project </a:t>
            </a:r>
            <a:endParaRPr lang="en-US" sz="2400" b="1" kern="1000" cap="all" dirty="0">
              <a:solidFill>
                <a:srgbClr val="522E9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251" y="2148810"/>
            <a:ext cx="68280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a great project to add into chapter meeting and it’s really simple.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Gather the materials: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Basic Onesies 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Fabric paint or pens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Cardboard inserts 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Tweak or use the instructions provided on page two to have members participate.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Make a sample. </a:t>
            </a:r>
          </a:p>
          <a:p>
            <a:endParaRPr lang="en-US" sz="20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51252" y="1440329"/>
            <a:ext cx="6828089" cy="0"/>
          </a:xfrm>
          <a:prstGeom prst="line">
            <a:avLst/>
          </a:prstGeom>
          <a:ln w="3175">
            <a:solidFill>
              <a:srgbClr val="522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6393" y="9105153"/>
            <a:ext cx="6828089" cy="0"/>
          </a:xfrm>
          <a:prstGeom prst="line">
            <a:avLst/>
          </a:prstGeom>
          <a:ln w="3175">
            <a:solidFill>
              <a:srgbClr val="522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5400000">
            <a:off x="6970011" y="9265880"/>
            <a:ext cx="10286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>
                <a:latin typeface="Arial" charset="0"/>
                <a:ea typeface="Arial" charset="0"/>
                <a:cs typeface="Arial" charset="0"/>
              </a:rPr>
              <a:t>© 2018 March of Dimes</a:t>
            </a:r>
            <a:endParaRPr lang="en-US" sz="5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60" y="9205233"/>
            <a:ext cx="656357" cy="4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2" y="337917"/>
            <a:ext cx="1222375" cy="860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32" y="337917"/>
            <a:ext cx="2190750" cy="22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54" y="9392771"/>
            <a:ext cx="612775" cy="165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3847" y="9342315"/>
            <a:ext cx="1267845" cy="20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5" b="1" kern="1000" cap="all" dirty="0" smtClean="0">
                <a:solidFill>
                  <a:srgbClr val="522E90"/>
                </a:solidFill>
                <a:latin typeface="Arial Black" charset="0"/>
                <a:ea typeface="Arial Black" charset="0"/>
                <a:cs typeface="Arial Black" charset="0"/>
              </a:rPr>
              <a:t>Follow us on</a:t>
            </a:r>
            <a:endParaRPr lang="en-US" sz="725" b="1" kern="1000" cap="all" dirty="0">
              <a:solidFill>
                <a:srgbClr val="522E9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6381" y="664672"/>
            <a:ext cx="253259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kern="1000" cap="all" dirty="0" smtClean="0">
                <a:solidFill>
                  <a:srgbClr val="522E90"/>
                </a:solidFill>
                <a:latin typeface="Arial Black" charset="0"/>
                <a:ea typeface="Arial Black" charset="0"/>
                <a:cs typeface="Arial Black" charset="0"/>
              </a:rPr>
              <a:t>Strong Babies</a:t>
            </a:r>
          </a:p>
          <a:p>
            <a:endParaRPr lang="en-US" b="1" kern="1000" cap="all" dirty="0">
              <a:solidFill>
                <a:srgbClr val="522E9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3732" y="327361"/>
            <a:ext cx="2245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kern="1000" cap="all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Drive Impact together</a:t>
            </a:r>
            <a:endParaRPr lang="en-US" sz="1100" b="1" kern="1000" cap="all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381" y="1610673"/>
            <a:ext cx="690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1000" cap="all" dirty="0" smtClean="0">
                <a:solidFill>
                  <a:srgbClr val="522E90"/>
                </a:solidFill>
                <a:latin typeface="Arial Black" charset="0"/>
                <a:ea typeface="Arial Black" charset="0"/>
                <a:cs typeface="Arial Black" charset="0"/>
              </a:rPr>
              <a:t>Decorate a Onesie </a:t>
            </a:r>
            <a:endParaRPr lang="en-US" sz="2400" b="1" kern="1000" cap="all" dirty="0">
              <a:solidFill>
                <a:srgbClr val="522E90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430" y="2529548"/>
            <a:ext cx="4540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Grab </a:t>
            </a:r>
            <a:r>
              <a:rPr lang="en-US" sz="2000" dirty="0"/>
              <a:t>a fabric </a:t>
            </a:r>
            <a:r>
              <a:rPr lang="en-US" sz="2000" dirty="0" smtClean="0"/>
              <a:t>marker/pen </a:t>
            </a:r>
            <a:r>
              <a:rPr lang="en-US" sz="2000" dirty="0"/>
              <a:t>and an onesie.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Write and design your message choosing from one of our preapproved messages. 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Early Bird Special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Nurse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Work of &lt;3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snuggle is real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 love my </a:t>
            </a:r>
            <a:r>
              <a:rPr lang="en-US" sz="2000" dirty="0" err="1"/>
              <a:t>NICU</a:t>
            </a:r>
            <a:r>
              <a:rPr lang="en-US" sz="2000" dirty="0"/>
              <a:t> nurse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Rocked the </a:t>
            </a:r>
            <a:r>
              <a:rPr lang="en-US" sz="2000" dirty="0" err="1"/>
              <a:t>NICU</a:t>
            </a:r>
            <a:r>
              <a:rPr lang="en-US" sz="2000" dirty="0"/>
              <a:t> like a boss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From small beginnings come great things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I’m not small, I’m fun sized </a:t>
            </a:r>
            <a:endParaRPr lang="en-US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Hello! I’m new here</a:t>
            </a:r>
            <a:endParaRPr lang="en-US" sz="2000" dirty="0" smtClean="0"/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Once you are done, place the completed onesies in the area provided.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51252" y="1440329"/>
            <a:ext cx="6828089" cy="0"/>
          </a:xfrm>
          <a:prstGeom prst="line">
            <a:avLst/>
          </a:prstGeom>
          <a:ln w="3175">
            <a:solidFill>
              <a:srgbClr val="522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6393" y="9105153"/>
            <a:ext cx="6828089" cy="0"/>
          </a:xfrm>
          <a:prstGeom prst="line">
            <a:avLst/>
          </a:prstGeom>
          <a:ln w="3175">
            <a:solidFill>
              <a:srgbClr val="522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5400000">
            <a:off x="6970011" y="9265880"/>
            <a:ext cx="102864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>
                <a:latin typeface="Arial" charset="0"/>
                <a:ea typeface="Arial" charset="0"/>
                <a:cs typeface="Arial" charset="0"/>
              </a:rPr>
              <a:t>© 2018 March of Dimes</a:t>
            </a:r>
            <a:endParaRPr lang="en-US" sz="5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60" y="9205233"/>
            <a:ext cx="656357" cy="462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85" y="2544469"/>
            <a:ext cx="1796343" cy="1197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28" y="6757028"/>
            <a:ext cx="1847850" cy="1244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53" y="3932813"/>
            <a:ext cx="1831975" cy="1235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78" y="5443553"/>
            <a:ext cx="1828800" cy="106306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5173674" y="2514600"/>
            <a:ext cx="0" cy="5486400"/>
          </a:xfrm>
          <a:prstGeom prst="line">
            <a:avLst/>
          </a:prstGeom>
          <a:ln>
            <a:solidFill>
              <a:srgbClr val="522E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19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952</TotalTime>
  <Words>157</Words>
  <Application>Microsoft Office PowerPoint</Application>
  <PresentationFormat>Custom</PresentationFormat>
  <Paragraphs>37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Gentry, Patricia</cp:lastModifiedBy>
  <cp:revision>46</cp:revision>
  <cp:lastPrinted>2019-10-28T15:06:58Z</cp:lastPrinted>
  <dcterms:created xsi:type="dcterms:W3CDTF">2018-09-12T20:20:07Z</dcterms:created>
  <dcterms:modified xsi:type="dcterms:W3CDTF">2022-11-21T21:13:55Z</dcterms:modified>
</cp:coreProperties>
</file>